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58"/>
  </p:notesMasterIdLst>
  <p:sldIdLst>
    <p:sldId id="292" r:id="rId5"/>
    <p:sldId id="448" r:id="rId6"/>
    <p:sldId id="447" r:id="rId7"/>
    <p:sldId id="449" r:id="rId8"/>
    <p:sldId id="446" r:id="rId9"/>
    <p:sldId id="434" r:id="rId10"/>
    <p:sldId id="459" r:id="rId11"/>
    <p:sldId id="458" r:id="rId12"/>
    <p:sldId id="462" r:id="rId13"/>
    <p:sldId id="444" r:id="rId14"/>
    <p:sldId id="441" r:id="rId15"/>
    <p:sldId id="274" r:id="rId16"/>
    <p:sldId id="299" r:id="rId17"/>
    <p:sldId id="275" r:id="rId18"/>
    <p:sldId id="290" r:id="rId19"/>
    <p:sldId id="454" r:id="rId20"/>
    <p:sldId id="291" r:id="rId21"/>
    <p:sldId id="258" r:id="rId22"/>
    <p:sldId id="430" r:id="rId23"/>
    <p:sldId id="276" r:id="rId24"/>
    <p:sldId id="257" r:id="rId25"/>
    <p:sldId id="294" r:id="rId26"/>
    <p:sldId id="445" r:id="rId27"/>
    <p:sldId id="277" r:id="rId28"/>
    <p:sldId id="264" r:id="rId29"/>
    <p:sldId id="433" r:id="rId30"/>
    <p:sldId id="295" r:id="rId31"/>
    <p:sldId id="440" r:id="rId32"/>
    <p:sldId id="278" r:id="rId33"/>
    <p:sldId id="296" r:id="rId34"/>
    <p:sldId id="283" r:id="rId35"/>
    <p:sldId id="285" r:id="rId36"/>
    <p:sldId id="284" r:id="rId37"/>
    <p:sldId id="270" r:id="rId38"/>
    <p:sldId id="463" r:id="rId39"/>
    <p:sldId id="279" r:id="rId40"/>
    <p:sldId id="427" r:id="rId41"/>
    <p:sldId id="429" r:id="rId42"/>
    <p:sldId id="452" r:id="rId43"/>
    <p:sldId id="431" r:id="rId44"/>
    <p:sldId id="428" r:id="rId45"/>
    <p:sldId id="450" r:id="rId46"/>
    <p:sldId id="432" r:id="rId47"/>
    <p:sldId id="453" r:id="rId48"/>
    <p:sldId id="451" r:id="rId49"/>
    <p:sldId id="443" r:id="rId50"/>
    <p:sldId id="461" r:id="rId51"/>
    <p:sldId id="460" r:id="rId52"/>
    <p:sldId id="256" r:id="rId53"/>
    <p:sldId id="457" r:id="rId54"/>
    <p:sldId id="262" r:id="rId55"/>
    <p:sldId id="263" r:id="rId56"/>
    <p:sldId id="288"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5835D-6FA8-4B3A-ACA7-6D90B98CDC37}" v="1401" dt="2023-12-20T13:35:13.143"/>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Harris Shawlene" userId="S::blake-harriss@pcsb.org::4dc7e8eb-f437-49f0-8ba9-53accb1e36ea" providerId="AD" clId="Web-{D34A0AA3-A4DC-B7E8-7D93-7F77575CD927}"/>
    <pc:docChg chg="addSld delSld modSld sldOrd">
      <pc:chgData name="Blake-Harris Shawlene" userId="S::blake-harriss@pcsb.org::4dc7e8eb-f437-49f0-8ba9-53accb1e36ea" providerId="AD" clId="Web-{D34A0AA3-A4DC-B7E8-7D93-7F77575CD927}" dt="2023-12-05T15:36:09.788" v="699" actId="1076"/>
      <pc:docMkLst>
        <pc:docMk/>
      </pc:docMkLst>
      <pc:sldChg chg="addSp delSp modSp mod ord setBg">
        <pc:chgData name="Blake-Harris Shawlene" userId="S::blake-harriss@pcsb.org::4dc7e8eb-f437-49f0-8ba9-53accb1e36ea" providerId="AD" clId="Web-{D34A0AA3-A4DC-B7E8-7D93-7F77575CD927}" dt="2023-12-05T15:36:09.788" v="699" actId="1076"/>
        <pc:sldMkLst>
          <pc:docMk/>
          <pc:sldMk cId="3119498873" sldId="257"/>
        </pc:sldMkLst>
        <pc:spChg chg="mod">
          <ac:chgData name="Blake-Harris Shawlene" userId="S::blake-harriss@pcsb.org::4dc7e8eb-f437-49f0-8ba9-53accb1e36ea" providerId="AD" clId="Web-{D34A0AA3-A4DC-B7E8-7D93-7F77575CD927}" dt="2023-12-05T15:35:54.944" v="698" actId="14100"/>
          <ac:spMkLst>
            <pc:docMk/>
            <pc:sldMk cId="3119498873" sldId="257"/>
            <ac:spMk id="2" creationId="{00000000-0000-0000-0000-000000000000}"/>
          </ac:spMkLst>
        </pc:spChg>
        <pc:spChg chg="add del">
          <ac:chgData name="Blake-Harris Shawlene" userId="S::blake-harriss@pcsb.org::4dc7e8eb-f437-49f0-8ba9-53accb1e36ea" providerId="AD" clId="Web-{D34A0AA3-A4DC-B7E8-7D93-7F77575CD927}" dt="2023-12-05T15:11:03.878" v="454"/>
          <ac:spMkLst>
            <pc:docMk/>
            <pc:sldMk cId="3119498873" sldId="257"/>
            <ac:spMk id="75" creationId="{1DEBC39A-B858-4A8F-8C57-8B8FC7119D45}"/>
          </ac:spMkLst>
        </pc:spChg>
        <pc:spChg chg="add del">
          <ac:chgData name="Blake-Harris Shawlene" userId="S::blake-harriss@pcsb.org::4dc7e8eb-f437-49f0-8ba9-53accb1e36ea" providerId="AD" clId="Web-{D34A0AA3-A4DC-B7E8-7D93-7F77575CD927}" dt="2023-12-05T15:11:03.878" v="454"/>
          <ac:spMkLst>
            <pc:docMk/>
            <pc:sldMk cId="3119498873" sldId="257"/>
            <ac:spMk id="76" creationId="{D23242D4-46D0-4E6B-918E-6C98A64844AB}"/>
          </ac:spMkLst>
        </pc:spChg>
        <pc:spChg chg="add del">
          <ac:chgData name="Blake-Harris Shawlene" userId="S::blake-harriss@pcsb.org::4dc7e8eb-f437-49f0-8ba9-53accb1e36ea" providerId="AD" clId="Web-{D34A0AA3-A4DC-B7E8-7D93-7F77575CD927}" dt="2023-12-05T15:11:03.878" v="454"/>
          <ac:spMkLst>
            <pc:docMk/>
            <pc:sldMk cId="3119498873" sldId="257"/>
            <ac:spMk id="77" creationId="{FD49F8FF-8A89-456E-BAEE-67E3A2D78649}"/>
          </ac:spMkLst>
        </pc:spChg>
        <pc:spChg chg="add del">
          <ac:chgData name="Blake-Harris Shawlene" userId="S::blake-harriss@pcsb.org::4dc7e8eb-f437-49f0-8ba9-53accb1e36ea" providerId="AD" clId="Web-{D34A0AA3-A4DC-B7E8-7D93-7F77575CD927}" dt="2023-12-05T15:10:50.315" v="451"/>
          <ac:spMkLst>
            <pc:docMk/>
            <pc:sldMk cId="3119498873" sldId="257"/>
            <ac:spMk id="91" creationId="{2EEF69A6-3443-481F-9636-8056FD3C01B8}"/>
          </ac:spMkLst>
        </pc:spChg>
        <pc:spChg chg="add del">
          <ac:chgData name="Blake-Harris Shawlene" userId="S::blake-harriss@pcsb.org::4dc7e8eb-f437-49f0-8ba9-53accb1e36ea" providerId="AD" clId="Web-{D34A0AA3-A4DC-B7E8-7D93-7F77575CD927}" dt="2023-12-05T15:10:50.315" v="451"/>
          <ac:spMkLst>
            <pc:docMk/>
            <pc:sldMk cId="3119498873" sldId="257"/>
            <ac:spMk id="93" creationId="{62DA9DDA-6708-4E6F-8A09-90C6007D47DC}"/>
          </ac:spMkLst>
        </pc:spChg>
        <pc:spChg chg="add del">
          <ac:chgData name="Blake-Harris Shawlene" userId="S::blake-harriss@pcsb.org::4dc7e8eb-f437-49f0-8ba9-53accb1e36ea" providerId="AD" clId="Web-{D34A0AA3-A4DC-B7E8-7D93-7F77575CD927}" dt="2023-12-05T15:10:50.315" v="451"/>
          <ac:spMkLst>
            <pc:docMk/>
            <pc:sldMk cId="3119498873" sldId="257"/>
            <ac:spMk id="95" creationId="{1E9E42D4-A338-40E9-8211-9443164F3099}"/>
          </ac:spMkLst>
        </pc:spChg>
        <pc:spChg chg="add del">
          <ac:chgData name="Blake-Harris Shawlene" userId="S::blake-harriss@pcsb.org::4dc7e8eb-f437-49f0-8ba9-53accb1e36ea" providerId="AD" clId="Web-{D34A0AA3-A4DC-B7E8-7D93-7F77575CD927}" dt="2023-12-05T15:35:38.506" v="696"/>
          <ac:spMkLst>
            <pc:docMk/>
            <pc:sldMk cId="3119498873" sldId="257"/>
            <ac:spMk id="119" creationId="{52BE4420-3B5F-4549-8B4A-77855B8215EC}"/>
          </ac:spMkLst>
        </pc:spChg>
        <pc:spChg chg="add del">
          <ac:chgData name="Blake-Harris Shawlene" userId="S::blake-harriss@pcsb.org::4dc7e8eb-f437-49f0-8ba9-53accb1e36ea" providerId="AD" clId="Web-{D34A0AA3-A4DC-B7E8-7D93-7F77575CD927}" dt="2023-12-05T15:35:38.506" v="696"/>
          <ac:spMkLst>
            <pc:docMk/>
            <pc:sldMk cId="3119498873" sldId="257"/>
            <ac:spMk id="121" creationId="{A75876F6-95D4-48CB-8E3E-4401A96E25A4}"/>
          </ac:spMkLst>
        </pc:spChg>
        <pc:spChg chg="add del">
          <ac:chgData name="Blake-Harris Shawlene" userId="S::blake-harriss@pcsb.org::4dc7e8eb-f437-49f0-8ba9-53accb1e36ea" providerId="AD" clId="Web-{D34A0AA3-A4DC-B7E8-7D93-7F77575CD927}" dt="2023-12-05T15:35:38.506" v="696"/>
          <ac:spMkLst>
            <pc:docMk/>
            <pc:sldMk cId="3119498873" sldId="257"/>
            <ac:spMk id="123" creationId="{D1B84719-90BB-4D0C-92D8-61DC5512B34B}"/>
          </ac:spMkLst>
        </pc:spChg>
        <pc:spChg chg="add del">
          <ac:chgData name="Blake-Harris Shawlene" userId="S::blake-harriss@pcsb.org::4dc7e8eb-f437-49f0-8ba9-53accb1e36ea" providerId="AD" clId="Web-{D34A0AA3-A4DC-B7E8-7D93-7F77575CD927}" dt="2023-12-05T15:35:38.506" v="696"/>
          <ac:spMkLst>
            <pc:docMk/>
            <pc:sldMk cId="3119498873" sldId="257"/>
            <ac:spMk id="125" creationId="{7B407EC4-5D16-4845-9840-4E28622B6568}"/>
          </ac:spMkLst>
        </pc:spChg>
        <pc:spChg chg="add">
          <ac:chgData name="Blake-Harris Shawlene" userId="S::blake-harriss@pcsb.org::4dc7e8eb-f437-49f0-8ba9-53accb1e36ea" providerId="AD" clId="Web-{D34A0AA3-A4DC-B7E8-7D93-7F77575CD927}" dt="2023-12-05T15:35:38.506" v="696"/>
          <ac:spMkLst>
            <pc:docMk/>
            <pc:sldMk cId="3119498873" sldId="257"/>
            <ac:spMk id="4257" creationId="{F5F01BD1-E3CB-4562-A77C-00A3ED24624B}"/>
          </ac:spMkLst>
        </pc:spChg>
        <pc:spChg chg="add">
          <ac:chgData name="Blake-Harris Shawlene" userId="S::blake-harriss@pcsb.org::4dc7e8eb-f437-49f0-8ba9-53accb1e36ea" providerId="AD" clId="Web-{D34A0AA3-A4DC-B7E8-7D93-7F77575CD927}" dt="2023-12-05T15:35:38.506" v="696"/>
          <ac:spMkLst>
            <pc:docMk/>
            <pc:sldMk cId="3119498873" sldId="257"/>
            <ac:spMk id="4265" creationId="{75325209-1BB3-4A1C-97C2-17DCDC1659EE}"/>
          </ac:spMkLst>
        </pc:spChg>
        <pc:grpChg chg="add del">
          <ac:chgData name="Blake-Harris Shawlene" userId="S::blake-harriss@pcsb.org::4dc7e8eb-f437-49f0-8ba9-53accb1e36ea" providerId="AD" clId="Web-{D34A0AA3-A4DC-B7E8-7D93-7F77575CD927}" dt="2023-12-05T15:11:03.878" v="454"/>
          <ac:grpSpMkLst>
            <pc:docMk/>
            <pc:sldMk cId="3119498873" sldId="257"/>
            <ac:grpSpMk id="73" creationId="{C93797FD-7F0A-483E-966E-7FE88F8D8798}"/>
          </ac:grpSpMkLst>
        </pc:grpChg>
        <pc:grpChg chg="add del">
          <ac:chgData name="Blake-Harris Shawlene" userId="S::blake-harriss@pcsb.org::4dc7e8eb-f437-49f0-8ba9-53accb1e36ea" providerId="AD" clId="Web-{D34A0AA3-A4DC-B7E8-7D93-7F77575CD927}" dt="2023-12-05T15:10:45.471" v="449"/>
          <ac:grpSpMkLst>
            <pc:docMk/>
            <pc:sldMk cId="3119498873" sldId="257"/>
            <ac:grpSpMk id="83" creationId="{C93797FD-7F0A-483E-966E-7FE88F8D8798}"/>
          </ac:grpSpMkLst>
        </pc:grpChg>
        <pc:grpChg chg="add del">
          <ac:chgData name="Blake-Harris Shawlene" userId="S::blake-harriss@pcsb.org::4dc7e8eb-f437-49f0-8ba9-53accb1e36ea" providerId="AD" clId="Web-{D34A0AA3-A4DC-B7E8-7D93-7F77575CD927}" dt="2023-12-05T15:10:50.315" v="451"/>
          <ac:grpSpMkLst>
            <pc:docMk/>
            <pc:sldMk cId="3119498873" sldId="257"/>
            <ac:grpSpMk id="92" creationId="{C93797FD-7F0A-483E-966E-7FE88F8D8798}"/>
          </ac:grpSpMkLst>
        </pc:grpChg>
        <pc:grpChg chg="add del">
          <ac:chgData name="Blake-Harris Shawlene" userId="S::blake-harriss@pcsb.org::4dc7e8eb-f437-49f0-8ba9-53accb1e36ea" providerId="AD" clId="Web-{D34A0AA3-A4DC-B7E8-7D93-7F77575CD927}" dt="2023-12-05T15:11:03.784" v="453"/>
          <ac:grpSpMkLst>
            <pc:docMk/>
            <pc:sldMk cId="3119498873" sldId="257"/>
            <ac:grpSpMk id="97" creationId="{C93797FD-7F0A-483E-966E-7FE88F8D8798}"/>
          </ac:grpSpMkLst>
        </pc:grpChg>
        <pc:grpChg chg="add del">
          <ac:chgData name="Blake-Harris Shawlene" userId="S::blake-harriss@pcsb.org::4dc7e8eb-f437-49f0-8ba9-53accb1e36ea" providerId="AD" clId="Web-{D34A0AA3-A4DC-B7E8-7D93-7F77575CD927}" dt="2023-12-05T15:11:03.784" v="453"/>
          <ac:grpSpMkLst>
            <pc:docMk/>
            <pc:sldMk cId="3119498873" sldId="257"/>
            <ac:grpSpMk id="99" creationId="{E7DEDD00-5E71-418B-9C3C-9B71B018221A}"/>
          </ac:grpSpMkLst>
        </pc:grpChg>
        <pc:grpChg chg="add del">
          <ac:chgData name="Blake-Harris Shawlene" userId="S::blake-harriss@pcsb.org::4dc7e8eb-f437-49f0-8ba9-53accb1e36ea" providerId="AD" clId="Web-{D34A0AA3-A4DC-B7E8-7D93-7F77575CD927}" dt="2023-12-05T15:28:02.647" v="688"/>
          <ac:grpSpMkLst>
            <pc:docMk/>
            <pc:sldMk cId="3119498873" sldId="257"/>
            <ac:grpSpMk id="105" creationId="{C93797FD-7F0A-483E-966E-7FE88F8D8798}"/>
          </ac:grpSpMkLst>
        </pc:grpChg>
        <pc:grpChg chg="add del">
          <ac:chgData name="Blake-Harris Shawlene" userId="S::blake-harriss@pcsb.org::4dc7e8eb-f437-49f0-8ba9-53accb1e36ea" providerId="AD" clId="Web-{D34A0AA3-A4DC-B7E8-7D93-7F77575CD927}" dt="2023-12-05T15:35:38.506" v="696"/>
          <ac:grpSpMkLst>
            <pc:docMk/>
            <pc:sldMk cId="3119498873" sldId="257"/>
            <ac:grpSpMk id="111" creationId="{C93797FD-7F0A-483E-966E-7FE88F8D8798}"/>
          </ac:grpSpMkLst>
        </pc:grpChg>
        <pc:grpChg chg="add">
          <ac:chgData name="Blake-Harris Shawlene" userId="S::blake-harriss@pcsb.org::4dc7e8eb-f437-49f0-8ba9-53accb1e36ea" providerId="AD" clId="Web-{D34A0AA3-A4DC-B7E8-7D93-7F77575CD927}" dt="2023-12-05T15:35:38.506" v="696"/>
          <ac:grpSpMkLst>
            <pc:docMk/>
            <pc:sldMk cId="3119498873" sldId="257"/>
            <ac:grpSpMk id="4249" creationId="{3F6D81C7-B083-478E-82FE-089A8CB72EB8}"/>
          </ac:grpSpMkLst>
        </pc:grpChg>
        <pc:grpChg chg="add">
          <ac:chgData name="Blake-Harris Shawlene" userId="S::blake-harriss@pcsb.org::4dc7e8eb-f437-49f0-8ba9-53accb1e36ea" providerId="AD" clId="Web-{D34A0AA3-A4DC-B7E8-7D93-7F77575CD927}" dt="2023-12-05T15:35:38.506" v="696"/>
          <ac:grpSpMkLst>
            <pc:docMk/>
            <pc:sldMk cId="3119498873" sldId="257"/>
            <ac:grpSpMk id="4259" creationId="{492030E9-8BC2-4840-8C6B-991B68C51E4B}"/>
          </ac:grpSpMkLst>
        </pc:grpChg>
        <pc:graphicFrameChg chg="mod ord modGraphic">
          <ac:chgData name="Blake-Harris Shawlene" userId="S::blake-harriss@pcsb.org::4dc7e8eb-f437-49f0-8ba9-53accb1e36ea" providerId="AD" clId="Web-{D34A0AA3-A4DC-B7E8-7D93-7F77575CD927}" dt="2023-12-05T15:36:09.788" v="699" actId="1076"/>
          <ac:graphicFrameMkLst>
            <pc:docMk/>
            <pc:sldMk cId="3119498873" sldId="257"/>
            <ac:graphicFrameMk id="31" creationId="{027CA965-08CB-4932-A753-25E5705E515C}"/>
          </ac:graphicFrameMkLst>
        </pc:graphicFrameChg>
        <pc:picChg chg="add mod">
          <ac:chgData name="Blake-Harris Shawlene" userId="S::blake-harriss@pcsb.org::4dc7e8eb-f437-49f0-8ba9-53accb1e36ea" providerId="AD" clId="Web-{D34A0AA3-A4DC-B7E8-7D93-7F77575CD927}" dt="2023-12-05T15:35:38.506" v="696"/>
          <ac:picMkLst>
            <pc:docMk/>
            <pc:sldMk cId="3119498873" sldId="257"/>
            <ac:picMk id="4244" creationId="{301036AB-7AA1-30A1-F664-0B76CAF64C6B}"/>
          </ac:picMkLst>
        </pc:picChg>
        <pc:cxnChg chg="add del">
          <ac:chgData name="Blake-Harris Shawlene" userId="S::blake-harriss@pcsb.org::4dc7e8eb-f437-49f0-8ba9-53accb1e36ea" providerId="AD" clId="Web-{D34A0AA3-A4DC-B7E8-7D93-7F77575CD927}" dt="2023-12-05T15:11:03.878" v="454"/>
          <ac:cxnSpMkLst>
            <pc:docMk/>
            <pc:sldMk cId="3119498873" sldId="257"/>
            <ac:cxnSpMk id="74" creationId="{DDB3BAEE-5BE4-4B17-A2DA-B334759C47AB}"/>
          </ac:cxnSpMkLst>
        </pc:cxnChg>
        <pc:cxnChg chg="add del">
          <ac:chgData name="Blake-Harris Shawlene" userId="S::blake-harriss@pcsb.org::4dc7e8eb-f437-49f0-8ba9-53accb1e36ea" providerId="AD" clId="Web-{D34A0AA3-A4DC-B7E8-7D93-7F77575CD927}" dt="2023-12-05T15:11:03.878" v="454"/>
          <ac:cxnSpMkLst>
            <pc:docMk/>
            <pc:sldMk cId="3119498873" sldId="257"/>
            <ac:cxnSpMk id="78" creationId="{CAC56419-512E-40E0-9371-A35F07B0252B}"/>
          </ac:cxnSpMkLst>
        </pc:cxnChg>
        <pc:cxnChg chg="add del">
          <ac:chgData name="Blake-Harris Shawlene" userId="S::blake-harriss@pcsb.org::4dc7e8eb-f437-49f0-8ba9-53accb1e36ea" providerId="AD" clId="Web-{D34A0AA3-A4DC-B7E8-7D93-7F77575CD927}" dt="2023-12-05T15:10:45.471" v="449"/>
          <ac:cxnSpMkLst>
            <pc:docMk/>
            <pc:sldMk cId="3119498873" sldId="257"/>
            <ac:cxnSpMk id="89" creationId="{DDB3BAEE-5BE4-4B17-A2DA-B334759C47AB}"/>
          </ac:cxnSpMkLst>
        </pc:cxnChg>
        <pc:cxnChg chg="add del">
          <ac:chgData name="Blake-Harris Shawlene" userId="S::blake-harriss@pcsb.org::4dc7e8eb-f437-49f0-8ba9-53accb1e36ea" providerId="AD" clId="Web-{D34A0AA3-A4DC-B7E8-7D93-7F77575CD927}" dt="2023-12-05T15:10:50.315" v="451"/>
          <ac:cxnSpMkLst>
            <pc:docMk/>
            <pc:sldMk cId="3119498873" sldId="257"/>
            <ac:cxnSpMk id="94" creationId="{DDB3BAEE-5BE4-4B17-A2DA-B334759C47AB}"/>
          </ac:cxnSpMkLst>
        </pc:cxnChg>
        <pc:cxnChg chg="add del">
          <ac:chgData name="Blake-Harris Shawlene" userId="S::blake-harriss@pcsb.org::4dc7e8eb-f437-49f0-8ba9-53accb1e36ea" providerId="AD" clId="Web-{D34A0AA3-A4DC-B7E8-7D93-7F77575CD927}" dt="2023-12-05T15:11:03.784" v="453"/>
          <ac:cxnSpMkLst>
            <pc:docMk/>
            <pc:sldMk cId="3119498873" sldId="257"/>
            <ac:cxnSpMk id="98" creationId="{DDB3BAEE-5BE4-4B17-A2DA-B334759C47AB}"/>
          </ac:cxnSpMkLst>
        </pc:cxnChg>
        <pc:cxnChg chg="add del">
          <ac:chgData name="Blake-Harris Shawlene" userId="S::blake-harriss@pcsb.org::4dc7e8eb-f437-49f0-8ba9-53accb1e36ea" providerId="AD" clId="Web-{D34A0AA3-A4DC-B7E8-7D93-7F77575CD927}" dt="2023-12-05T15:28:02.647" v="688"/>
          <ac:cxnSpMkLst>
            <pc:docMk/>
            <pc:sldMk cId="3119498873" sldId="257"/>
            <ac:cxnSpMk id="106" creationId="{DDB3BAEE-5BE4-4B17-A2DA-B334759C47AB}"/>
          </ac:cxnSpMkLst>
        </pc:cxnChg>
        <pc:cxnChg chg="add del">
          <ac:chgData name="Blake-Harris Shawlene" userId="S::blake-harriss@pcsb.org::4dc7e8eb-f437-49f0-8ba9-53accb1e36ea" providerId="AD" clId="Web-{D34A0AA3-A4DC-B7E8-7D93-7F77575CD927}" dt="2023-12-05T15:35:38.506" v="696"/>
          <ac:cxnSpMkLst>
            <pc:docMk/>
            <pc:sldMk cId="3119498873" sldId="257"/>
            <ac:cxnSpMk id="117" creationId="{DDB3BAEE-5BE4-4B17-A2DA-B334759C47AB}"/>
          </ac:cxnSpMkLst>
        </pc:cxnChg>
        <pc:cxnChg chg="add">
          <ac:chgData name="Blake-Harris Shawlene" userId="S::blake-harriss@pcsb.org::4dc7e8eb-f437-49f0-8ba9-53accb1e36ea" providerId="AD" clId="Web-{D34A0AA3-A4DC-B7E8-7D93-7F77575CD927}" dt="2023-12-05T15:35:38.506" v="696"/>
          <ac:cxnSpMkLst>
            <pc:docMk/>
            <pc:sldMk cId="3119498873" sldId="257"/>
            <ac:cxnSpMk id="4255" creationId="{F06B54F2-CD11-4359-A7D6-DA7C76C091A6}"/>
          </ac:cxnSpMkLst>
        </pc:cxnChg>
        <pc:cxnChg chg="add">
          <ac:chgData name="Blake-Harris Shawlene" userId="S::blake-harriss@pcsb.org::4dc7e8eb-f437-49f0-8ba9-53accb1e36ea" providerId="AD" clId="Web-{D34A0AA3-A4DC-B7E8-7D93-7F77575CD927}" dt="2023-12-05T15:35:38.506" v="696"/>
          <ac:cxnSpMkLst>
            <pc:docMk/>
            <pc:sldMk cId="3119498873" sldId="257"/>
            <ac:cxnSpMk id="4267" creationId="{043EE5F5-AF73-46E3-90B6-27EEFDAC3591}"/>
          </ac:cxnSpMkLst>
        </pc:cxnChg>
      </pc:sldChg>
      <pc:sldChg chg="modSp">
        <pc:chgData name="Blake-Harris Shawlene" userId="S::blake-harriss@pcsb.org::4dc7e8eb-f437-49f0-8ba9-53accb1e36ea" providerId="AD" clId="Web-{D34A0AA3-A4DC-B7E8-7D93-7F77575CD927}" dt="2023-12-04T18:41:12.561" v="25" actId="20577"/>
        <pc:sldMkLst>
          <pc:docMk/>
          <pc:sldMk cId="2680722888" sldId="294"/>
        </pc:sldMkLst>
        <pc:spChg chg="mod">
          <ac:chgData name="Blake-Harris Shawlene" userId="S::blake-harriss@pcsb.org::4dc7e8eb-f437-49f0-8ba9-53accb1e36ea" providerId="AD" clId="Web-{D34A0AA3-A4DC-B7E8-7D93-7F77575CD927}" dt="2023-12-04T18:41:12.561" v="25" actId="20577"/>
          <ac:spMkLst>
            <pc:docMk/>
            <pc:sldMk cId="2680722888" sldId="294"/>
            <ac:spMk id="2" creationId="{E4510E64-12EE-43B2-8240-B160C29F55BB}"/>
          </ac:spMkLst>
        </pc:spChg>
        <pc:spChg chg="mod">
          <ac:chgData name="Blake-Harris Shawlene" userId="S::blake-harriss@pcsb.org::4dc7e8eb-f437-49f0-8ba9-53accb1e36ea" providerId="AD" clId="Web-{D34A0AA3-A4DC-B7E8-7D93-7F77575CD927}" dt="2023-12-04T18:40:24.513" v="13" actId="20577"/>
          <ac:spMkLst>
            <pc:docMk/>
            <pc:sldMk cId="2680722888" sldId="294"/>
            <ac:spMk id="3" creationId="{C6774CE4-10C7-4734-9051-E4530D273A15}"/>
          </ac:spMkLst>
        </pc:spChg>
        <pc:spChg chg="mod">
          <ac:chgData name="Blake-Harris Shawlene" userId="S::blake-harriss@pcsb.org::4dc7e8eb-f437-49f0-8ba9-53accb1e36ea" providerId="AD" clId="Web-{D34A0AA3-A4DC-B7E8-7D93-7F77575CD927}" dt="2023-12-04T18:40:48.685" v="22" actId="20577"/>
          <ac:spMkLst>
            <pc:docMk/>
            <pc:sldMk cId="2680722888" sldId="294"/>
            <ac:spMk id="4" creationId="{5B83C149-0674-4015-99D2-A864E4B0C803}"/>
          </ac:spMkLst>
        </pc:spChg>
      </pc:sldChg>
      <pc:sldChg chg="addSp delSp modSp mod modClrScheme delDesignElem chgLayout">
        <pc:chgData name="Blake-Harris Shawlene" userId="S::blake-harriss@pcsb.org::4dc7e8eb-f437-49f0-8ba9-53accb1e36ea" providerId="AD" clId="Web-{D34A0AA3-A4DC-B7E8-7D93-7F77575CD927}" dt="2023-12-05T15:00:58.826" v="316"/>
        <pc:sldMkLst>
          <pc:docMk/>
          <pc:sldMk cId="168009799" sldId="453"/>
        </pc:sldMkLst>
        <pc:spChg chg="mod ord">
          <ac:chgData name="Blake-Harris Shawlene" userId="S::blake-harriss@pcsb.org::4dc7e8eb-f437-49f0-8ba9-53accb1e36ea" providerId="AD" clId="Web-{D34A0AA3-A4DC-B7E8-7D93-7F77575CD927}" dt="2023-12-05T15:00:58.826" v="316"/>
          <ac:spMkLst>
            <pc:docMk/>
            <pc:sldMk cId="168009799" sldId="453"/>
            <ac:spMk id="2" creationId="{6BDBAF23-1549-4E0D-981B-041AE9AB5BCC}"/>
          </ac:spMkLst>
        </pc:spChg>
        <pc:spChg chg="mod ord">
          <ac:chgData name="Blake-Harris Shawlene" userId="S::blake-harriss@pcsb.org::4dc7e8eb-f437-49f0-8ba9-53accb1e36ea" providerId="AD" clId="Web-{D34A0AA3-A4DC-B7E8-7D93-7F77575CD927}" dt="2023-12-05T15:00:58.826" v="316"/>
          <ac:spMkLst>
            <pc:docMk/>
            <pc:sldMk cId="168009799" sldId="453"/>
            <ac:spMk id="3" creationId="{F30F0261-EA35-4FC8-ABB3-C7FB94DFE4AD}"/>
          </ac:spMkLst>
        </pc:spChg>
        <pc:spChg chg="add del">
          <ac:chgData name="Blake-Harris Shawlene" userId="S::blake-harriss@pcsb.org::4dc7e8eb-f437-49f0-8ba9-53accb1e36ea" providerId="AD" clId="Web-{D34A0AA3-A4DC-B7E8-7D93-7F77575CD927}" dt="2023-12-05T15:00:58.826" v="316"/>
          <ac:spMkLst>
            <pc:docMk/>
            <pc:sldMk cId="168009799" sldId="453"/>
            <ac:spMk id="10" creationId="{F5F01BD1-E3CB-4562-A77C-00A3ED24624B}"/>
          </ac:spMkLst>
        </pc:spChg>
        <pc:spChg chg="add del">
          <ac:chgData name="Blake-Harris Shawlene" userId="S::blake-harriss@pcsb.org::4dc7e8eb-f437-49f0-8ba9-53accb1e36ea" providerId="AD" clId="Web-{D34A0AA3-A4DC-B7E8-7D93-7F77575CD927}" dt="2023-12-05T15:00:58.826" v="316"/>
          <ac:spMkLst>
            <pc:docMk/>
            <pc:sldMk cId="168009799" sldId="453"/>
            <ac:spMk id="18" creationId="{75325209-1BB3-4A1C-97C2-17DCDC1659EE}"/>
          </ac:spMkLst>
        </pc:spChg>
        <pc:grpChg chg="add del">
          <ac:chgData name="Blake-Harris Shawlene" userId="S::blake-harriss@pcsb.org::4dc7e8eb-f437-49f0-8ba9-53accb1e36ea" providerId="AD" clId="Web-{D34A0AA3-A4DC-B7E8-7D93-7F77575CD927}" dt="2023-12-05T15:00:58.826" v="316"/>
          <ac:grpSpMkLst>
            <pc:docMk/>
            <pc:sldMk cId="168009799" sldId="453"/>
            <ac:grpSpMk id="12" creationId="{492030E9-8BC2-4840-8C6B-991B68C51E4B}"/>
          </ac:grpSpMkLst>
        </pc:grpChg>
        <pc:cxnChg chg="add del">
          <ac:chgData name="Blake-Harris Shawlene" userId="S::blake-harriss@pcsb.org::4dc7e8eb-f437-49f0-8ba9-53accb1e36ea" providerId="AD" clId="Web-{D34A0AA3-A4DC-B7E8-7D93-7F77575CD927}" dt="2023-12-05T15:00:58.826" v="316"/>
          <ac:cxnSpMkLst>
            <pc:docMk/>
            <pc:sldMk cId="168009799" sldId="453"/>
            <ac:cxnSpMk id="20" creationId="{043EE5F5-AF73-46E3-90B6-27EEFDAC3591}"/>
          </ac:cxnSpMkLst>
        </pc:cxnChg>
      </pc:sldChg>
      <pc:sldChg chg="addSp delSp modSp new del mod ord modClrScheme chgLayout">
        <pc:chgData name="Blake-Harris Shawlene" userId="S::blake-harriss@pcsb.org::4dc7e8eb-f437-49f0-8ba9-53accb1e36ea" providerId="AD" clId="Web-{D34A0AA3-A4DC-B7E8-7D93-7F77575CD927}" dt="2023-12-05T15:22:43.527" v="686"/>
        <pc:sldMkLst>
          <pc:docMk/>
          <pc:sldMk cId="2231380460" sldId="455"/>
        </pc:sldMkLst>
        <pc:spChg chg="mod ord">
          <ac:chgData name="Blake-Harris Shawlene" userId="S::blake-harriss@pcsb.org::4dc7e8eb-f437-49f0-8ba9-53accb1e36ea" providerId="AD" clId="Web-{D34A0AA3-A4DC-B7E8-7D93-7F77575CD927}" dt="2023-12-05T15:01:27.186" v="319"/>
          <ac:spMkLst>
            <pc:docMk/>
            <pc:sldMk cId="2231380460" sldId="455"/>
            <ac:spMk id="2" creationId="{B1A076CA-CE9A-A1A1-1F68-A6A9B98365D1}"/>
          </ac:spMkLst>
        </pc:spChg>
        <pc:spChg chg="del">
          <ac:chgData name="Blake-Harris Shawlene" userId="S::blake-harriss@pcsb.org::4dc7e8eb-f437-49f0-8ba9-53accb1e36ea" providerId="AD" clId="Web-{D34A0AA3-A4DC-B7E8-7D93-7F77575CD927}" dt="2023-12-04T18:53:41.594" v="32"/>
          <ac:spMkLst>
            <pc:docMk/>
            <pc:sldMk cId="2231380460" sldId="455"/>
            <ac:spMk id="3" creationId="{3441DF0A-1D61-25E3-F149-8325A84F9D3C}"/>
          </ac:spMkLst>
        </pc:spChg>
        <pc:spChg chg="mod ord">
          <ac:chgData name="Blake-Harris Shawlene" userId="S::blake-harriss@pcsb.org::4dc7e8eb-f437-49f0-8ba9-53accb1e36ea" providerId="AD" clId="Web-{D34A0AA3-A4DC-B7E8-7D93-7F77575CD927}" dt="2023-12-05T15:02:20.157" v="334" actId="20577"/>
          <ac:spMkLst>
            <pc:docMk/>
            <pc:sldMk cId="2231380460" sldId="455"/>
            <ac:spMk id="4" creationId="{1A202BF3-AA2E-3E17-39CC-D64677BA59A1}"/>
          </ac:spMkLst>
        </pc:spChg>
        <pc:spChg chg="add mod ord">
          <ac:chgData name="Blake-Harris Shawlene" userId="S::blake-harriss@pcsb.org::4dc7e8eb-f437-49f0-8ba9-53accb1e36ea" providerId="AD" clId="Web-{D34A0AA3-A4DC-B7E8-7D93-7F77575CD927}" dt="2023-12-05T15:02:20.157" v="334" actId="20577"/>
          <ac:spMkLst>
            <pc:docMk/>
            <pc:sldMk cId="2231380460" sldId="455"/>
            <ac:spMk id="6" creationId="{AC37AB9E-1047-0213-292C-55E6CDB2F55B}"/>
          </ac:spMkLst>
        </pc:spChg>
        <pc:spChg chg="add del mod">
          <ac:chgData name="Blake-Harris Shawlene" userId="S::blake-harriss@pcsb.org::4dc7e8eb-f437-49f0-8ba9-53accb1e36ea" providerId="AD" clId="Web-{D34A0AA3-A4DC-B7E8-7D93-7F77575CD927}" dt="2023-12-05T14:57:40.788" v="309"/>
          <ac:spMkLst>
            <pc:docMk/>
            <pc:sldMk cId="2231380460" sldId="455"/>
            <ac:spMk id="9" creationId="{B450339E-181B-5FEF-5500-DBEBBF86DCE7}"/>
          </ac:spMkLst>
        </pc:spChg>
        <pc:picChg chg="add del mod ord">
          <ac:chgData name="Blake-Harris Shawlene" userId="S::blake-harriss@pcsb.org::4dc7e8eb-f437-49f0-8ba9-53accb1e36ea" providerId="AD" clId="Web-{D34A0AA3-A4DC-B7E8-7D93-7F77575CD927}" dt="2023-12-05T14:49:47.413" v="147"/>
          <ac:picMkLst>
            <pc:docMk/>
            <pc:sldMk cId="2231380460" sldId="455"/>
            <ac:picMk id="5" creationId="{E63261EF-CE2C-7191-3E31-39A3792E88BB}"/>
          </ac:picMkLst>
        </pc:picChg>
        <pc:picChg chg="add del mod">
          <ac:chgData name="Blake-Harris Shawlene" userId="S::blake-harriss@pcsb.org::4dc7e8eb-f437-49f0-8ba9-53accb1e36ea" providerId="AD" clId="Web-{D34A0AA3-A4DC-B7E8-7D93-7F77575CD927}" dt="2023-12-05T14:50:11.351" v="155"/>
          <ac:picMkLst>
            <pc:docMk/>
            <pc:sldMk cId="2231380460" sldId="455"/>
            <ac:picMk id="7" creationId="{FB2CB569-ED0A-3621-CD49-FA2A54CD193C}"/>
          </ac:picMkLst>
        </pc:picChg>
        <pc:picChg chg="add del mod">
          <ac:chgData name="Blake-Harris Shawlene" userId="S::blake-harriss@pcsb.org::4dc7e8eb-f437-49f0-8ba9-53accb1e36ea" providerId="AD" clId="Web-{D34A0AA3-A4DC-B7E8-7D93-7F77575CD927}" dt="2023-12-05T14:57:40.788" v="310"/>
          <ac:picMkLst>
            <pc:docMk/>
            <pc:sldMk cId="2231380460" sldId="455"/>
            <ac:picMk id="8" creationId="{EFB58918-CFC6-D0D6-B1CA-CD24DDA89E8D}"/>
          </ac:picMkLst>
        </pc:picChg>
      </pc:sldChg>
      <pc:sldChg chg="addSp modSp new del">
        <pc:chgData name="Blake-Harris Shawlene" userId="S::blake-harriss@pcsb.org::4dc7e8eb-f437-49f0-8ba9-53accb1e36ea" providerId="AD" clId="Web-{D34A0AA3-A4DC-B7E8-7D93-7F77575CD927}" dt="2023-12-05T15:22:50.918" v="687"/>
        <pc:sldMkLst>
          <pc:docMk/>
          <pc:sldMk cId="3705181729" sldId="456"/>
        </pc:sldMkLst>
        <pc:spChg chg="mod">
          <ac:chgData name="Blake-Harris Shawlene" userId="S::blake-harriss@pcsb.org::4dc7e8eb-f437-49f0-8ba9-53accb1e36ea" providerId="AD" clId="Web-{D34A0AA3-A4DC-B7E8-7D93-7F77575CD927}" dt="2023-12-05T15:03:04.033" v="337" actId="20577"/>
          <ac:spMkLst>
            <pc:docMk/>
            <pc:sldMk cId="3705181729" sldId="456"/>
            <ac:spMk id="2" creationId="{CC0D5CA2-8FD1-5DA3-1BA5-D36C158E803C}"/>
          </ac:spMkLst>
        </pc:spChg>
        <pc:spChg chg="add mod">
          <ac:chgData name="Blake-Harris Shawlene" userId="S::blake-harriss@pcsb.org::4dc7e8eb-f437-49f0-8ba9-53accb1e36ea" providerId="AD" clId="Web-{D34A0AA3-A4DC-B7E8-7D93-7F77575CD927}" dt="2023-12-05T15:07:04.339" v="425" actId="20577"/>
          <ac:spMkLst>
            <pc:docMk/>
            <pc:sldMk cId="3705181729" sldId="456"/>
            <ac:spMk id="4" creationId="{4BB00D04-C79D-5617-9425-D50507334180}"/>
          </ac:spMkLst>
        </pc:spChg>
        <pc:spChg chg="add mod">
          <ac:chgData name="Blake-Harris Shawlene" userId="S::blake-harriss@pcsb.org::4dc7e8eb-f437-49f0-8ba9-53accb1e36ea" providerId="AD" clId="Web-{D34A0AA3-A4DC-B7E8-7D93-7F77575CD927}" dt="2023-12-05T15:08:25.560" v="432" actId="14100"/>
          <ac:spMkLst>
            <pc:docMk/>
            <pc:sldMk cId="3705181729" sldId="456"/>
            <ac:spMk id="5" creationId="{5D12763D-6ED7-8D94-2C0E-001815D361B9}"/>
          </ac:spMkLst>
        </pc:spChg>
        <pc:picChg chg="add mod">
          <ac:chgData name="Blake-Harris Shawlene" userId="S::blake-harriss@pcsb.org::4dc7e8eb-f437-49f0-8ba9-53accb1e36ea" providerId="AD" clId="Web-{D34A0AA3-A4DC-B7E8-7D93-7F77575CD927}" dt="2023-12-05T15:02:59.299" v="336" actId="1076"/>
          <ac:picMkLst>
            <pc:docMk/>
            <pc:sldMk cId="3705181729" sldId="456"/>
            <ac:picMk id="3" creationId="{50855102-1773-0543-69ED-44B5C6FACA24}"/>
          </ac:picMkLst>
        </pc:picChg>
      </pc:sldChg>
      <pc:sldChg chg="add replId">
        <pc:chgData name="Blake-Harris Shawlene" userId="S::blake-harriss@pcsb.org::4dc7e8eb-f437-49f0-8ba9-53accb1e36ea" providerId="AD" clId="Web-{D34A0AA3-A4DC-B7E8-7D93-7F77575CD927}" dt="2023-12-05T15:09:26.031" v="433"/>
        <pc:sldMkLst>
          <pc:docMk/>
          <pc:sldMk cId="3619092846" sldId="457"/>
        </pc:sldMkLst>
      </pc:sldChg>
    </pc:docChg>
  </pc:docChgLst>
  <pc:docChgLst>
    <pc:chgData name="Striblen Evette" userId="922c8e24-dac5-4557-9a91-c5c30144dcad" providerId="ADAL" clId="{91B5835D-6FA8-4B3A-ACA7-6D90B98CDC37}"/>
    <pc:docChg chg="undo redo custSel mod addSld delSld modSld sldOrd modNotesMaster">
      <pc:chgData name="Striblen Evette" userId="922c8e24-dac5-4557-9a91-c5c30144dcad" providerId="ADAL" clId="{91B5835D-6FA8-4B3A-ACA7-6D90B98CDC37}" dt="2023-12-20T13:37:03.080" v="1613" actId="255"/>
      <pc:docMkLst>
        <pc:docMk/>
      </pc:docMkLst>
      <pc:sldChg chg="addSp delSp modSp">
        <pc:chgData name="Striblen Evette" userId="922c8e24-dac5-4557-9a91-c5c30144dcad" providerId="ADAL" clId="{91B5835D-6FA8-4B3A-ACA7-6D90B98CDC37}" dt="2023-12-12T21:02:54.366" v="1224" actId="14100"/>
        <pc:sldMkLst>
          <pc:docMk/>
          <pc:sldMk cId="1763263304" sldId="264"/>
        </pc:sldMkLst>
        <pc:spChg chg="mod">
          <ac:chgData name="Striblen Evette" userId="922c8e24-dac5-4557-9a91-c5c30144dcad" providerId="ADAL" clId="{91B5835D-6FA8-4B3A-ACA7-6D90B98CDC37}" dt="2023-12-12T21:02:44.849" v="1222" actId="207"/>
          <ac:spMkLst>
            <pc:docMk/>
            <pc:sldMk cId="1763263304" sldId="264"/>
            <ac:spMk id="2" creationId="{678D6C3C-3F4E-4397-8A5B-0BD2A0776B38}"/>
          </ac:spMkLst>
        </pc:spChg>
        <pc:picChg chg="add mod">
          <ac:chgData name="Striblen Evette" userId="922c8e24-dac5-4557-9a91-c5c30144dcad" providerId="ADAL" clId="{91B5835D-6FA8-4B3A-ACA7-6D90B98CDC37}" dt="2023-12-12T21:02:50.750" v="1223" actId="14100"/>
          <ac:picMkLst>
            <pc:docMk/>
            <pc:sldMk cId="1763263304" sldId="264"/>
            <ac:picMk id="3" creationId="{5CF330E1-1CAB-4EC1-94BC-D2BCA1166C55}"/>
          </ac:picMkLst>
        </pc:picChg>
        <pc:picChg chg="del">
          <ac:chgData name="Striblen Evette" userId="922c8e24-dac5-4557-9a91-c5c30144dcad" providerId="ADAL" clId="{91B5835D-6FA8-4B3A-ACA7-6D90B98CDC37}" dt="2023-12-12T21:01:01.504" v="1213" actId="478"/>
          <ac:picMkLst>
            <pc:docMk/>
            <pc:sldMk cId="1763263304" sldId="264"/>
            <ac:picMk id="4" creationId="{E85E418D-6680-D540-B9DD-771FCBFF23F0}"/>
          </ac:picMkLst>
        </pc:picChg>
        <pc:picChg chg="add mod">
          <ac:chgData name="Striblen Evette" userId="922c8e24-dac5-4557-9a91-c5c30144dcad" providerId="ADAL" clId="{91B5835D-6FA8-4B3A-ACA7-6D90B98CDC37}" dt="2023-12-12T21:02:54.366" v="1224" actId="14100"/>
          <ac:picMkLst>
            <pc:docMk/>
            <pc:sldMk cId="1763263304" sldId="264"/>
            <ac:picMk id="1026" creationId="{35E1B40F-957B-439F-B6ED-4762B56957B5}"/>
          </ac:picMkLst>
        </pc:picChg>
      </pc:sldChg>
      <pc:sldChg chg="addSp delSp modSp">
        <pc:chgData name="Striblen Evette" userId="922c8e24-dac5-4557-9a91-c5c30144dcad" providerId="ADAL" clId="{91B5835D-6FA8-4B3A-ACA7-6D90B98CDC37}" dt="2023-12-12T21:05:15.581" v="1232"/>
        <pc:sldMkLst>
          <pc:docMk/>
          <pc:sldMk cId="978213607" sldId="295"/>
        </pc:sldMkLst>
        <pc:spChg chg="mod">
          <ac:chgData name="Striblen Evette" userId="922c8e24-dac5-4557-9a91-c5c30144dcad" providerId="ADAL" clId="{91B5835D-6FA8-4B3A-ACA7-6D90B98CDC37}" dt="2023-12-12T21:05:02.940" v="1230" actId="207"/>
          <ac:spMkLst>
            <pc:docMk/>
            <pc:sldMk cId="978213607" sldId="295"/>
            <ac:spMk id="5" creationId="{C4BB63B3-BABF-4EE8-A5DA-CE0B42F770B7}"/>
          </ac:spMkLst>
        </pc:spChg>
        <pc:picChg chg="add mod">
          <ac:chgData name="Striblen Evette" userId="922c8e24-dac5-4557-9a91-c5c30144dcad" providerId="ADAL" clId="{91B5835D-6FA8-4B3A-ACA7-6D90B98CDC37}" dt="2023-12-12T21:05:07.734" v="1231" actId="1076"/>
          <ac:picMkLst>
            <pc:docMk/>
            <pc:sldMk cId="978213607" sldId="295"/>
            <ac:picMk id="2" creationId="{11DB4E22-DE62-43D7-BF33-46769C8B73D5}"/>
          </ac:picMkLst>
        </pc:picChg>
        <pc:picChg chg="del">
          <ac:chgData name="Striblen Evette" userId="922c8e24-dac5-4557-9a91-c5c30144dcad" providerId="ADAL" clId="{91B5835D-6FA8-4B3A-ACA7-6D90B98CDC37}" dt="2023-12-12T21:04:44.697" v="1225" actId="478"/>
          <ac:picMkLst>
            <pc:docMk/>
            <pc:sldMk cId="978213607" sldId="295"/>
            <ac:picMk id="4" creationId="{3B26EC71-0234-4228-850E-C79B4F85E813}"/>
          </ac:picMkLst>
        </pc:picChg>
        <pc:picChg chg="add">
          <ac:chgData name="Striblen Evette" userId="922c8e24-dac5-4557-9a91-c5c30144dcad" providerId="ADAL" clId="{91B5835D-6FA8-4B3A-ACA7-6D90B98CDC37}" dt="2023-12-12T21:05:15.581" v="1232"/>
          <ac:picMkLst>
            <pc:docMk/>
            <pc:sldMk cId="978213607" sldId="295"/>
            <ac:picMk id="6" creationId="{F39052BE-FBAA-4517-990D-B8A1172D7316}"/>
          </ac:picMkLst>
        </pc:picChg>
      </pc:sldChg>
      <pc:sldChg chg="modSp">
        <pc:chgData name="Striblen Evette" userId="922c8e24-dac5-4557-9a91-c5c30144dcad" providerId="ADAL" clId="{91B5835D-6FA8-4B3A-ACA7-6D90B98CDC37}" dt="2023-12-12T20:41:21.140" v="1090" actId="20577"/>
        <pc:sldMkLst>
          <pc:docMk/>
          <pc:sldMk cId="3285750553" sldId="428"/>
        </pc:sldMkLst>
        <pc:graphicFrameChg chg="mod">
          <ac:chgData name="Striblen Evette" userId="922c8e24-dac5-4557-9a91-c5c30144dcad" providerId="ADAL" clId="{91B5835D-6FA8-4B3A-ACA7-6D90B98CDC37}" dt="2023-12-12T20:41:21.140" v="1090" actId="20577"/>
          <ac:graphicFrameMkLst>
            <pc:docMk/>
            <pc:sldMk cId="3285750553" sldId="428"/>
            <ac:graphicFrameMk id="73" creationId="{8B395D0B-32E9-0636-7E03-2378B6E661AC}"/>
          </ac:graphicFrameMkLst>
        </pc:graphicFrameChg>
      </pc:sldChg>
      <pc:sldChg chg="addSp delSp modSp">
        <pc:chgData name="Striblen Evette" userId="922c8e24-dac5-4557-9a91-c5c30144dcad" providerId="ADAL" clId="{91B5835D-6FA8-4B3A-ACA7-6D90B98CDC37}" dt="2023-12-12T21:12:40.867" v="1275" actId="208"/>
        <pc:sldMkLst>
          <pc:docMk/>
          <pc:sldMk cId="1026343381" sldId="429"/>
        </pc:sldMkLst>
        <pc:spChg chg="add mod">
          <ac:chgData name="Striblen Evette" userId="922c8e24-dac5-4557-9a91-c5c30144dcad" providerId="ADAL" clId="{91B5835D-6FA8-4B3A-ACA7-6D90B98CDC37}" dt="2023-12-12T21:12:40.867" v="1275" actId="208"/>
          <ac:spMkLst>
            <pc:docMk/>
            <pc:sldMk cId="1026343381" sldId="429"/>
            <ac:spMk id="4" creationId="{A785C957-DD2A-4350-8AEE-47D43411F084}"/>
          </ac:spMkLst>
        </pc:spChg>
        <pc:picChg chg="add mod">
          <ac:chgData name="Striblen Evette" userId="922c8e24-dac5-4557-9a91-c5c30144dcad" providerId="ADAL" clId="{91B5835D-6FA8-4B3A-ACA7-6D90B98CDC37}" dt="2023-12-12T21:11:45.254" v="1260" actId="1076"/>
          <ac:picMkLst>
            <pc:docMk/>
            <pc:sldMk cId="1026343381" sldId="429"/>
            <ac:picMk id="2" creationId="{858353AC-06D6-4D22-9ECF-3752C95697E2}"/>
          </ac:picMkLst>
        </pc:picChg>
        <pc:picChg chg="del">
          <ac:chgData name="Striblen Evette" userId="922c8e24-dac5-4557-9a91-c5c30144dcad" providerId="ADAL" clId="{91B5835D-6FA8-4B3A-ACA7-6D90B98CDC37}" dt="2023-12-12T21:09:49.341" v="1255" actId="478"/>
          <ac:picMkLst>
            <pc:docMk/>
            <pc:sldMk cId="1026343381" sldId="429"/>
            <ac:picMk id="3" creationId="{F9E03405-DFDF-4AEC-84BE-8F28BB9F881B}"/>
          </ac:picMkLst>
        </pc:picChg>
      </pc:sldChg>
      <pc:sldChg chg="addSp delSp modSp mod setBg">
        <pc:chgData name="Striblen Evette" userId="922c8e24-dac5-4557-9a91-c5c30144dcad" providerId="ADAL" clId="{91B5835D-6FA8-4B3A-ACA7-6D90B98CDC37}" dt="2023-12-12T20:38:22.061" v="583" actId="20577"/>
        <pc:sldMkLst>
          <pc:docMk/>
          <pc:sldMk cId="4288852982" sldId="431"/>
        </pc:sldMkLst>
        <pc:spChg chg="mod">
          <ac:chgData name="Striblen Evette" userId="922c8e24-dac5-4557-9a91-c5c30144dcad" providerId="ADAL" clId="{91B5835D-6FA8-4B3A-ACA7-6D90B98CDC37}" dt="2023-12-12T20:38:17.706" v="575" actId="26606"/>
          <ac:spMkLst>
            <pc:docMk/>
            <pc:sldMk cId="4288852982" sldId="431"/>
            <ac:spMk id="2" creationId="{75587002-DD26-46BE-A847-2B7273C00300}"/>
          </ac:spMkLst>
        </pc:spChg>
        <pc:spChg chg="add del mod">
          <ac:chgData name="Striblen Evette" userId="922c8e24-dac5-4557-9a91-c5c30144dcad" providerId="ADAL" clId="{91B5835D-6FA8-4B3A-ACA7-6D90B98CDC37}" dt="2023-12-12T20:38:17.706" v="575" actId="26606"/>
          <ac:spMkLst>
            <pc:docMk/>
            <pc:sldMk cId="4288852982" sldId="431"/>
            <ac:spMk id="3" creationId="{B3117BAB-61AC-4D79-BED5-13394C954C5E}"/>
          </ac:spMkLst>
        </pc:spChg>
        <pc:spChg chg="add">
          <ac:chgData name="Striblen Evette" userId="922c8e24-dac5-4557-9a91-c5c30144dcad" providerId="ADAL" clId="{91B5835D-6FA8-4B3A-ACA7-6D90B98CDC37}" dt="2023-12-12T20:38:17.706" v="575" actId="26606"/>
          <ac:spMkLst>
            <pc:docMk/>
            <pc:sldMk cId="4288852982" sldId="431"/>
            <ac:spMk id="90" creationId="{52BE4420-3B5F-4549-8B4A-77855B8215EC}"/>
          </ac:spMkLst>
        </pc:spChg>
        <pc:spChg chg="add">
          <ac:chgData name="Striblen Evette" userId="922c8e24-dac5-4557-9a91-c5c30144dcad" providerId="ADAL" clId="{91B5835D-6FA8-4B3A-ACA7-6D90B98CDC37}" dt="2023-12-12T20:38:17.706" v="575" actId="26606"/>
          <ac:spMkLst>
            <pc:docMk/>
            <pc:sldMk cId="4288852982" sldId="431"/>
            <ac:spMk id="92" creationId="{A75876F6-95D4-48CB-8E3E-4401A96E25A4}"/>
          </ac:spMkLst>
        </pc:spChg>
        <pc:spChg chg="add">
          <ac:chgData name="Striblen Evette" userId="922c8e24-dac5-4557-9a91-c5c30144dcad" providerId="ADAL" clId="{91B5835D-6FA8-4B3A-ACA7-6D90B98CDC37}" dt="2023-12-12T20:38:17.706" v="575" actId="26606"/>
          <ac:spMkLst>
            <pc:docMk/>
            <pc:sldMk cId="4288852982" sldId="431"/>
            <ac:spMk id="94" creationId="{D1B84719-90BB-4D0C-92D8-61DC5512B34B}"/>
          </ac:spMkLst>
        </pc:spChg>
        <pc:spChg chg="add">
          <ac:chgData name="Striblen Evette" userId="922c8e24-dac5-4557-9a91-c5c30144dcad" providerId="ADAL" clId="{91B5835D-6FA8-4B3A-ACA7-6D90B98CDC37}" dt="2023-12-12T20:38:17.706" v="575" actId="26606"/>
          <ac:spMkLst>
            <pc:docMk/>
            <pc:sldMk cId="4288852982" sldId="431"/>
            <ac:spMk id="96" creationId="{7B407EC4-5D16-4845-9840-4E28622B6568}"/>
          </ac:spMkLst>
        </pc:spChg>
        <pc:grpChg chg="del">
          <ac:chgData name="Striblen Evette" userId="922c8e24-dac5-4557-9a91-c5c30144dcad" providerId="ADAL" clId="{91B5835D-6FA8-4B3A-ACA7-6D90B98CDC37}" dt="2023-12-12T20:38:17.706" v="575" actId="26606"/>
          <ac:grpSpMkLst>
            <pc:docMk/>
            <pc:sldMk cId="4288852982" sldId="431"/>
            <ac:grpSpMk id="70" creationId="{C93797FD-7F0A-483E-966E-7FE88F8D8798}"/>
          </ac:grpSpMkLst>
        </pc:grpChg>
        <pc:grpChg chg="add">
          <ac:chgData name="Striblen Evette" userId="922c8e24-dac5-4557-9a91-c5c30144dcad" providerId="ADAL" clId="{91B5835D-6FA8-4B3A-ACA7-6D90B98CDC37}" dt="2023-12-12T20:38:17.706" v="575" actId="26606"/>
          <ac:grpSpMkLst>
            <pc:docMk/>
            <pc:sldMk cId="4288852982" sldId="431"/>
            <ac:grpSpMk id="82" creationId="{C93797FD-7F0A-483E-966E-7FE88F8D8798}"/>
          </ac:grpSpMkLst>
        </pc:grpChg>
        <pc:graphicFrameChg chg="add del mod">
          <ac:chgData name="Striblen Evette" userId="922c8e24-dac5-4557-9a91-c5c30144dcad" providerId="ADAL" clId="{91B5835D-6FA8-4B3A-ACA7-6D90B98CDC37}" dt="2023-12-12T20:37:44.810" v="501" actId="478"/>
          <ac:graphicFrameMkLst>
            <pc:docMk/>
            <pc:sldMk cId="4288852982" sldId="431"/>
            <ac:graphicFrameMk id="46" creationId="{8AE30A93-E8D3-BA82-D5B5-C1C5E5C97396}"/>
          </ac:graphicFrameMkLst>
        </pc:graphicFrameChg>
        <pc:graphicFrameChg chg="add mod">
          <ac:chgData name="Striblen Evette" userId="922c8e24-dac5-4557-9a91-c5c30144dcad" providerId="ADAL" clId="{91B5835D-6FA8-4B3A-ACA7-6D90B98CDC37}" dt="2023-12-12T20:38:22.061" v="583" actId="20577"/>
          <ac:graphicFrameMkLst>
            <pc:docMk/>
            <pc:sldMk cId="4288852982" sldId="431"/>
            <ac:graphicFrameMk id="78" creationId="{63E6BDD0-A11C-FD02-8DC1-A90185D7B21D}"/>
          </ac:graphicFrameMkLst>
        </pc:graphicFrameChg>
        <pc:cxnChg chg="del">
          <ac:chgData name="Striblen Evette" userId="922c8e24-dac5-4557-9a91-c5c30144dcad" providerId="ADAL" clId="{91B5835D-6FA8-4B3A-ACA7-6D90B98CDC37}" dt="2023-12-12T20:38:17.706" v="575" actId="26606"/>
          <ac:cxnSpMkLst>
            <pc:docMk/>
            <pc:sldMk cId="4288852982" sldId="431"/>
            <ac:cxnSpMk id="76" creationId="{DDB3BAEE-5BE4-4B17-A2DA-B334759C47AB}"/>
          </ac:cxnSpMkLst>
        </pc:cxnChg>
        <pc:cxnChg chg="add">
          <ac:chgData name="Striblen Evette" userId="922c8e24-dac5-4557-9a91-c5c30144dcad" providerId="ADAL" clId="{91B5835D-6FA8-4B3A-ACA7-6D90B98CDC37}" dt="2023-12-12T20:38:17.706" v="575" actId="26606"/>
          <ac:cxnSpMkLst>
            <pc:docMk/>
            <pc:sldMk cId="4288852982" sldId="431"/>
            <ac:cxnSpMk id="88" creationId="{DDB3BAEE-5BE4-4B17-A2DA-B334759C47AB}"/>
          </ac:cxnSpMkLst>
        </pc:cxnChg>
      </pc:sldChg>
      <pc:sldChg chg="modSp">
        <pc:chgData name="Striblen Evette" userId="922c8e24-dac5-4557-9a91-c5c30144dcad" providerId="ADAL" clId="{91B5835D-6FA8-4B3A-ACA7-6D90B98CDC37}" dt="2023-12-12T20:42:39.525" v="1117" actId="20577"/>
        <pc:sldMkLst>
          <pc:docMk/>
          <pc:sldMk cId="15317974" sldId="432"/>
        </pc:sldMkLst>
        <pc:spChg chg="mod">
          <ac:chgData name="Striblen Evette" userId="922c8e24-dac5-4557-9a91-c5c30144dcad" providerId="ADAL" clId="{91B5835D-6FA8-4B3A-ACA7-6D90B98CDC37}" dt="2023-12-12T20:42:39.525" v="1117" actId="20577"/>
          <ac:spMkLst>
            <pc:docMk/>
            <pc:sldMk cId="15317974" sldId="432"/>
            <ac:spMk id="2" creationId="{0DA99B25-69A7-49CA-B6EF-A21390ECFACF}"/>
          </ac:spMkLst>
        </pc:spChg>
      </pc:sldChg>
      <pc:sldChg chg="del">
        <pc:chgData name="Striblen Evette" userId="922c8e24-dac5-4557-9a91-c5c30144dcad" providerId="ADAL" clId="{91B5835D-6FA8-4B3A-ACA7-6D90B98CDC37}" dt="2023-12-12T20:44:26.976" v="1118" actId="2696"/>
        <pc:sldMkLst>
          <pc:docMk/>
          <pc:sldMk cId="3928076141" sldId="435"/>
        </pc:sldMkLst>
      </pc:sldChg>
      <pc:sldChg chg="del">
        <pc:chgData name="Striblen Evette" userId="922c8e24-dac5-4557-9a91-c5c30144dcad" providerId="ADAL" clId="{91B5835D-6FA8-4B3A-ACA7-6D90B98CDC37}" dt="2023-12-12T20:44:28.897" v="1119" actId="2696"/>
        <pc:sldMkLst>
          <pc:docMk/>
          <pc:sldMk cId="4167170824" sldId="437"/>
        </pc:sldMkLst>
      </pc:sldChg>
      <pc:sldChg chg="del">
        <pc:chgData name="Striblen Evette" userId="922c8e24-dac5-4557-9a91-c5c30144dcad" providerId="ADAL" clId="{91B5835D-6FA8-4B3A-ACA7-6D90B98CDC37}" dt="2023-12-12T20:44:32.066" v="1120" actId="2696"/>
        <pc:sldMkLst>
          <pc:docMk/>
          <pc:sldMk cId="3177495218" sldId="438"/>
        </pc:sldMkLst>
      </pc:sldChg>
      <pc:sldChg chg="del">
        <pc:chgData name="Striblen Evette" userId="922c8e24-dac5-4557-9a91-c5c30144dcad" providerId="ADAL" clId="{91B5835D-6FA8-4B3A-ACA7-6D90B98CDC37}" dt="2023-12-12T21:06:39.453" v="1233" actId="2696"/>
        <pc:sldMkLst>
          <pc:docMk/>
          <pc:sldMk cId="3268773748" sldId="439"/>
        </pc:sldMkLst>
      </pc:sldChg>
      <pc:sldChg chg="addSp delSp modSp">
        <pc:chgData name="Striblen Evette" userId="922c8e24-dac5-4557-9a91-c5c30144dcad" providerId="ADAL" clId="{91B5835D-6FA8-4B3A-ACA7-6D90B98CDC37}" dt="2023-12-12T21:08:47.419" v="1254"/>
        <pc:sldMkLst>
          <pc:docMk/>
          <pc:sldMk cId="2939866062" sldId="440"/>
        </pc:sldMkLst>
        <pc:spChg chg="add mod">
          <ac:chgData name="Striblen Evette" userId="922c8e24-dac5-4557-9a91-c5c30144dcad" providerId="ADAL" clId="{91B5835D-6FA8-4B3A-ACA7-6D90B98CDC37}" dt="2023-12-12T21:08:03.428" v="1253" actId="207"/>
          <ac:spMkLst>
            <pc:docMk/>
            <pc:sldMk cId="2939866062" sldId="440"/>
            <ac:spMk id="4" creationId="{18711EF0-EAE9-43DB-A5A4-7C42F8D9A96E}"/>
          </ac:spMkLst>
        </pc:spChg>
        <pc:picChg chg="del">
          <ac:chgData name="Striblen Evette" userId="922c8e24-dac5-4557-9a91-c5c30144dcad" providerId="ADAL" clId="{91B5835D-6FA8-4B3A-ACA7-6D90B98CDC37}" dt="2023-12-12T21:06:45.298" v="1234" actId="478"/>
          <ac:picMkLst>
            <pc:docMk/>
            <pc:sldMk cId="2939866062" sldId="440"/>
            <ac:picMk id="2" creationId="{60253393-3CC1-42F1-93B1-A72478955893}"/>
          </ac:picMkLst>
        </pc:picChg>
        <pc:picChg chg="add mod">
          <ac:chgData name="Striblen Evette" userId="922c8e24-dac5-4557-9a91-c5c30144dcad" providerId="ADAL" clId="{91B5835D-6FA8-4B3A-ACA7-6D90B98CDC37}" dt="2023-12-12T21:07:04.938" v="1237" actId="14100"/>
          <ac:picMkLst>
            <pc:docMk/>
            <pc:sldMk cId="2939866062" sldId="440"/>
            <ac:picMk id="3" creationId="{6CD719F9-F4A3-4CA8-B74C-EE1385E3CF7C}"/>
          </ac:picMkLst>
        </pc:picChg>
        <pc:picChg chg="add">
          <ac:chgData name="Striblen Evette" userId="922c8e24-dac5-4557-9a91-c5c30144dcad" providerId="ADAL" clId="{91B5835D-6FA8-4B3A-ACA7-6D90B98CDC37}" dt="2023-12-12T21:08:47.419" v="1254"/>
          <ac:picMkLst>
            <pc:docMk/>
            <pc:sldMk cId="2939866062" sldId="440"/>
            <ac:picMk id="5" creationId="{82AA5DF1-986E-4B2F-8325-BE2FE5AC0BD3}"/>
          </ac:picMkLst>
        </pc:picChg>
      </pc:sldChg>
      <pc:sldChg chg="modSp">
        <pc:chgData name="Striblen Evette" userId="922c8e24-dac5-4557-9a91-c5c30144dcad" providerId="ADAL" clId="{91B5835D-6FA8-4B3A-ACA7-6D90B98CDC37}" dt="2023-12-12T20:47:46.368" v="1211" actId="14100"/>
        <pc:sldMkLst>
          <pc:docMk/>
          <pc:sldMk cId="1733029931" sldId="447"/>
        </pc:sldMkLst>
        <pc:graphicFrameChg chg="mod">
          <ac:chgData name="Striblen Evette" userId="922c8e24-dac5-4557-9a91-c5c30144dcad" providerId="ADAL" clId="{91B5835D-6FA8-4B3A-ACA7-6D90B98CDC37}" dt="2023-12-12T20:47:46.368" v="1211" actId="14100"/>
          <ac:graphicFrameMkLst>
            <pc:docMk/>
            <pc:sldMk cId="1733029931" sldId="447"/>
            <ac:graphicFrameMk id="5" creationId="{CF69D4A0-33B2-18B7-F62D-10B026D4A572}"/>
          </ac:graphicFrameMkLst>
        </pc:graphicFrameChg>
      </pc:sldChg>
      <pc:sldChg chg="addSp modSp">
        <pc:chgData name="Striblen Evette" userId="922c8e24-dac5-4557-9a91-c5c30144dcad" providerId="ADAL" clId="{91B5835D-6FA8-4B3A-ACA7-6D90B98CDC37}" dt="2023-12-12T20:45:48.876" v="1177" actId="1076"/>
        <pc:sldMkLst>
          <pc:docMk/>
          <pc:sldMk cId="1755853239" sldId="448"/>
        </pc:sldMkLst>
        <pc:spChg chg="mod">
          <ac:chgData name="Striblen Evette" userId="922c8e24-dac5-4557-9a91-c5c30144dcad" providerId="ADAL" clId="{91B5835D-6FA8-4B3A-ACA7-6D90B98CDC37}" dt="2023-12-12T20:45:13.762" v="1123" actId="14100"/>
          <ac:spMkLst>
            <pc:docMk/>
            <pc:sldMk cId="1755853239" sldId="448"/>
            <ac:spMk id="2" creationId="{D04C5407-6102-4905-99E5-CC67756F9615}"/>
          </ac:spMkLst>
        </pc:spChg>
        <pc:spChg chg="add mod">
          <ac:chgData name="Striblen Evette" userId="922c8e24-dac5-4557-9a91-c5c30144dcad" providerId="ADAL" clId="{91B5835D-6FA8-4B3A-ACA7-6D90B98CDC37}" dt="2023-12-12T20:45:17.491" v="1124" actId="14100"/>
          <ac:spMkLst>
            <pc:docMk/>
            <pc:sldMk cId="1755853239" sldId="448"/>
            <ac:spMk id="3" creationId="{CBFA0A1C-7493-450A-B1CA-C47A3BF3452D}"/>
          </ac:spMkLst>
        </pc:spChg>
        <pc:spChg chg="add mod">
          <ac:chgData name="Striblen Evette" userId="922c8e24-dac5-4557-9a91-c5c30144dcad" providerId="ADAL" clId="{91B5835D-6FA8-4B3A-ACA7-6D90B98CDC37}" dt="2023-12-12T20:45:48.876" v="1177" actId="1076"/>
          <ac:spMkLst>
            <pc:docMk/>
            <pc:sldMk cId="1755853239" sldId="448"/>
            <ac:spMk id="4" creationId="{BF01ED3E-42E2-4749-93A2-BBBAF3B6A337}"/>
          </ac:spMkLst>
        </pc:spChg>
      </pc:sldChg>
      <pc:sldChg chg="modSp">
        <pc:chgData name="Striblen Evette" userId="922c8e24-dac5-4557-9a91-c5c30144dcad" providerId="ADAL" clId="{91B5835D-6FA8-4B3A-ACA7-6D90B98CDC37}" dt="2023-12-12T20:42:13.744" v="1091" actId="20577"/>
        <pc:sldMkLst>
          <pc:docMk/>
          <pc:sldMk cId="1821696542" sldId="450"/>
        </pc:sldMkLst>
        <pc:graphicFrameChg chg="mod">
          <ac:chgData name="Striblen Evette" userId="922c8e24-dac5-4557-9a91-c5c30144dcad" providerId="ADAL" clId="{91B5835D-6FA8-4B3A-ACA7-6D90B98CDC37}" dt="2023-12-12T20:42:13.744" v="1091" actId="20577"/>
          <ac:graphicFrameMkLst>
            <pc:docMk/>
            <pc:sldMk cId="1821696542" sldId="450"/>
            <ac:graphicFrameMk id="28" creationId="{61ECFFFD-F564-0101-72E5-3FAD6647CFB0}"/>
          </ac:graphicFrameMkLst>
        </pc:graphicFrameChg>
      </pc:sldChg>
      <pc:sldChg chg="modSp add ord">
        <pc:chgData name="Striblen Evette" userId="922c8e24-dac5-4557-9a91-c5c30144dcad" providerId="ADAL" clId="{91B5835D-6FA8-4B3A-ACA7-6D90B98CDC37}" dt="2023-12-12T20:35:23.681" v="500" actId="20577"/>
        <pc:sldMkLst>
          <pc:docMk/>
          <pc:sldMk cId="600763735" sldId="458"/>
        </pc:sldMkLst>
        <pc:spChg chg="mod">
          <ac:chgData name="Striblen Evette" userId="922c8e24-dac5-4557-9a91-c5c30144dcad" providerId="ADAL" clId="{91B5835D-6FA8-4B3A-ACA7-6D90B98CDC37}" dt="2023-12-12T20:11:22.086" v="28" actId="20577"/>
          <ac:spMkLst>
            <pc:docMk/>
            <pc:sldMk cId="600763735" sldId="458"/>
            <ac:spMk id="2" creationId="{58010BC6-33D0-42D3-A8D9-4938719B478C}"/>
          </ac:spMkLst>
        </pc:spChg>
        <pc:spChg chg="mod">
          <ac:chgData name="Striblen Evette" userId="922c8e24-dac5-4557-9a91-c5c30144dcad" providerId="ADAL" clId="{91B5835D-6FA8-4B3A-ACA7-6D90B98CDC37}" dt="2023-12-12T20:35:23.681" v="500" actId="20577"/>
          <ac:spMkLst>
            <pc:docMk/>
            <pc:sldMk cId="600763735" sldId="458"/>
            <ac:spMk id="3" creationId="{F3C16B35-9F46-424E-ABE0-84133B6B7075}"/>
          </ac:spMkLst>
        </pc:spChg>
      </pc:sldChg>
      <pc:sldChg chg="addSp modSp add mod setBg">
        <pc:chgData name="Striblen Evette" userId="922c8e24-dac5-4557-9a91-c5c30144dcad" providerId="ADAL" clId="{91B5835D-6FA8-4B3A-ACA7-6D90B98CDC37}" dt="2023-12-12T22:45:44.595" v="1403" actId="1076"/>
        <pc:sldMkLst>
          <pc:docMk/>
          <pc:sldMk cId="530826137" sldId="459"/>
        </pc:sldMkLst>
        <pc:spChg chg="mod">
          <ac:chgData name="Striblen Evette" userId="922c8e24-dac5-4557-9a91-c5c30144dcad" providerId="ADAL" clId="{91B5835D-6FA8-4B3A-ACA7-6D90B98CDC37}" dt="2023-12-12T22:45:44.595" v="1403" actId="1076"/>
          <ac:spMkLst>
            <pc:docMk/>
            <pc:sldMk cId="530826137" sldId="459"/>
            <ac:spMk id="2" creationId="{93E73AD0-5D67-4104-98AB-2D3A80F5415A}"/>
          </ac:spMkLst>
        </pc:spChg>
        <pc:spChg chg="mod">
          <ac:chgData name="Striblen Evette" userId="922c8e24-dac5-4557-9a91-c5c30144dcad" providerId="ADAL" clId="{91B5835D-6FA8-4B3A-ACA7-6D90B98CDC37}" dt="2023-12-12T22:45:36.434" v="1402" actId="1076"/>
          <ac:spMkLst>
            <pc:docMk/>
            <pc:sldMk cId="530826137" sldId="459"/>
            <ac:spMk id="3" creationId="{967212B8-231C-4573-BF6C-34FDDDBEB6E1}"/>
          </ac:spMkLst>
        </pc:spChg>
        <pc:spChg chg="add">
          <ac:chgData name="Striblen Evette" userId="922c8e24-dac5-4557-9a91-c5c30144dcad" providerId="ADAL" clId="{91B5835D-6FA8-4B3A-ACA7-6D90B98CDC37}" dt="2023-12-12T22:44:19.164" v="1374" actId="26606"/>
          <ac:spMkLst>
            <pc:docMk/>
            <pc:sldMk cId="530826137" sldId="459"/>
            <ac:spMk id="18" creationId="{9401732C-37EE-4B98-A709-9530173F3802}"/>
          </ac:spMkLst>
        </pc:spChg>
        <pc:grpChg chg="add">
          <ac:chgData name="Striblen Evette" userId="922c8e24-dac5-4557-9a91-c5c30144dcad" providerId="ADAL" clId="{91B5835D-6FA8-4B3A-ACA7-6D90B98CDC37}" dt="2023-12-12T22:44:19.164" v="1374" actId="26606"/>
          <ac:grpSpMkLst>
            <pc:docMk/>
            <pc:sldMk cId="530826137" sldId="459"/>
            <ac:grpSpMk id="10" creationId="{749C117F-F390-437B-ADB0-57E87EFF34F5}"/>
          </ac:grpSpMkLst>
        </pc:grpChg>
        <pc:grpChg chg="add">
          <ac:chgData name="Striblen Evette" userId="922c8e24-dac5-4557-9a91-c5c30144dcad" providerId="ADAL" clId="{91B5835D-6FA8-4B3A-ACA7-6D90B98CDC37}" dt="2023-12-12T22:44:19.164" v="1374" actId="26606"/>
          <ac:grpSpMkLst>
            <pc:docMk/>
            <pc:sldMk cId="530826137" sldId="459"/>
            <ac:grpSpMk id="20" creationId="{654E48C8-2A00-4C54-BC9C-B18EE49E9C13}"/>
          </ac:grpSpMkLst>
        </pc:grpChg>
        <pc:picChg chg="add">
          <ac:chgData name="Striblen Evette" userId="922c8e24-dac5-4557-9a91-c5c30144dcad" providerId="ADAL" clId="{91B5835D-6FA8-4B3A-ACA7-6D90B98CDC37}" dt="2023-12-12T22:44:19.164" v="1374" actId="26606"/>
          <ac:picMkLst>
            <pc:docMk/>
            <pc:sldMk cId="530826137" sldId="459"/>
            <ac:picMk id="7" creationId="{DE5694E3-59BE-DD89-2ECA-881AE33AF230}"/>
          </ac:picMkLst>
        </pc:picChg>
        <pc:cxnChg chg="add">
          <ac:chgData name="Striblen Evette" userId="922c8e24-dac5-4557-9a91-c5c30144dcad" providerId="ADAL" clId="{91B5835D-6FA8-4B3A-ACA7-6D90B98CDC37}" dt="2023-12-12T22:44:19.164" v="1374" actId="26606"/>
          <ac:cxnSpMkLst>
            <pc:docMk/>
            <pc:sldMk cId="530826137" sldId="459"/>
            <ac:cxnSpMk id="16" creationId="{20742BC3-654B-4E41-9A6A-73A42E477639}"/>
          </ac:cxnSpMkLst>
        </pc:cxnChg>
      </pc:sldChg>
      <pc:sldChg chg="add del">
        <pc:chgData name="Striblen Evette" userId="922c8e24-dac5-4557-9a91-c5c30144dcad" providerId="ADAL" clId="{91B5835D-6FA8-4B3A-ACA7-6D90B98CDC37}" dt="2023-12-13T00:51:46.583" v="1405" actId="2696"/>
        <pc:sldMkLst>
          <pc:docMk/>
          <pc:sldMk cId="424866362" sldId="460"/>
        </pc:sldMkLst>
      </pc:sldChg>
      <pc:sldChg chg="modSp add">
        <pc:chgData name="Striblen Evette" userId="922c8e24-dac5-4557-9a91-c5c30144dcad" providerId="ADAL" clId="{91B5835D-6FA8-4B3A-ACA7-6D90B98CDC37}" dt="2023-12-13T00:52:04.266" v="1439" actId="20577"/>
        <pc:sldMkLst>
          <pc:docMk/>
          <pc:sldMk cId="1434937083" sldId="460"/>
        </pc:sldMkLst>
        <pc:spChg chg="mod">
          <ac:chgData name="Striblen Evette" userId="922c8e24-dac5-4557-9a91-c5c30144dcad" providerId="ADAL" clId="{91B5835D-6FA8-4B3A-ACA7-6D90B98CDC37}" dt="2023-12-13T00:52:04.266" v="1439" actId="20577"/>
          <ac:spMkLst>
            <pc:docMk/>
            <pc:sldMk cId="1434937083" sldId="460"/>
            <ac:spMk id="2" creationId="{7A4087A6-4D1D-4B92-8AA5-32931AE2DFF7}"/>
          </ac:spMkLst>
        </pc:spChg>
      </pc:sldChg>
      <pc:sldChg chg="modSp add">
        <pc:chgData name="Striblen Evette" userId="922c8e24-dac5-4557-9a91-c5c30144dcad" providerId="ADAL" clId="{91B5835D-6FA8-4B3A-ACA7-6D90B98CDC37}" dt="2023-12-13T00:52:21.789" v="1473" actId="20577"/>
        <pc:sldMkLst>
          <pc:docMk/>
          <pc:sldMk cId="3149581369" sldId="461"/>
        </pc:sldMkLst>
        <pc:spChg chg="mod">
          <ac:chgData name="Striblen Evette" userId="922c8e24-dac5-4557-9a91-c5c30144dcad" providerId="ADAL" clId="{91B5835D-6FA8-4B3A-ACA7-6D90B98CDC37}" dt="2023-12-13T00:52:21.789" v="1473" actId="20577"/>
          <ac:spMkLst>
            <pc:docMk/>
            <pc:sldMk cId="3149581369" sldId="461"/>
            <ac:spMk id="2" creationId="{17A67EE0-D4F4-44C5-8269-7ACEEF20817D}"/>
          </ac:spMkLst>
        </pc:spChg>
      </pc:sldChg>
      <pc:sldChg chg="modSp add">
        <pc:chgData name="Striblen Evette" userId="922c8e24-dac5-4557-9a91-c5c30144dcad" providerId="ADAL" clId="{91B5835D-6FA8-4B3A-ACA7-6D90B98CDC37}" dt="2023-12-13T00:59:10.949" v="1580" actId="20577"/>
        <pc:sldMkLst>
          <pc:docMk/>
          <pc:sldMk cId="2988926081" sldId="462"/>
        </pc:sldMkLst>
        <pc:spChg chg="mod">
          <ac:chgData name="Striblen Evette" userId="922c8e24-dac5-4557-9a91-c5c30144dcad" providerId="ADAL" clId="{91B5835D-6FA8-4B3A-ACA7-6D90B98CDC37}" dt="2023-12-13T00:59:00.091" v="1530" actId="20577"/>
          <ac:spMkLst>
            <pc:docMk/>
            <pc:sldMk cId="2988926081" sldId="462"/>
            <ac:spMk id="2" creationId="{F656FD54-AA07-46C3-8626-55CA22B55B6A}"/>
          </ac:spMkLst>
        </pc:spChg>
        <pc:spChg chg="mod">
          <ac:chgData name="Striblen Evette" userId="922c8e24-dac5-4557-9a91-c5c30144dcad" providerId="ADAL" clId="{91B5835D-6FA8-4B3A-ACA7-6D90B98CDC37}" dt="2023-12-13T00:59:10.949" v="1580" actId="20577"/>
          <ac:spMkLst>
            <pc:docMk/>
            <pc:sldMk cId="2988926081" sldId="462"/>
            <ac:spMk id="3" creationId="{F269E586-603B-45D0-A7A2-E5FD3DB85235}"/>
          </ac:spMkLst>
        </pc:spChg>
      </pc:sldChg>
      <pc:sldChg chg="addSp delSp modSp add mod ord setBg">
        <pc:chgData name="Striblen Evette" userId="922c8e24-dac5-4557-9a91-c5c30144dcad" providerId="ADAL" clId="{91B5835D-6FA8-4B3A-ACA7-6D90B98CDC37}" dt="2023-12-20T13:37:03.080" v="1613" actId="255"/>
        <pc:sldMkLst>
          <pc:docMk/>
          <pc:sldMk cId="1477871319" sldId="463"/>
        </pc:sldMkLst>
        <pc:spChg chg="add del mod">
          <ac:chgData name="Striblen Evette" userId="922c8e24-dac5-4557-9a91-c5c30144dcad" providerId="ADAL" clId="{91B5835D-6FA8-4B3A-ACA7-6D90B98CDC37}" dt="2023-12-20T13:35:18.101" v="1593" actId="478"/>
          <ac:spMkLst>
            <pc:docMk/>
            <pc:sldMk cId="1477871319" sldId="463"/>
            <ac:spMk id="2" creationId="{6BD2E4E4-9BBC-49B9-AAD7-A3E1218FB243}"/>
          </ac:spMkLst>
        </pc:spChg>
        <pc:spChg chg="add del">
          <ac:chgData name="Striblen Evette" userId="922c8e24-dac5-4557-9a91-c5c30144dcad" providerId="ADAL" clId="{91B5835D-6FA8-4B3A-ACA7-6D90B98CDC37}" dt="2023-12-20T13:36:14.291" v="1601" actId="26606"/>
          <ac:spMkLst>
            <pc:docMk/>
            <pc:sldMk cId="1477871319" sldId="463"/>
            <ac:spMk id="8" creationId="{4434DCA8-BC57-40AE-94D7-754460957E7F}"/>
          </ac:spMkLst>
        </pc:spChg>
        <pc:spChg chg="add del">
          <ac:chgData name="Striblen Evette" userId="922c8e24-dac5-4557-9a91-c5c30144dcad" providerId="ADAL" clId="{91B5835D-6FA8-4B3A-ACA7-6D90B98CDC37}" dt="2023-12-20T13:36:14.291" v="1601" actId="26606"/>
          <ac:spMkLst>
            <pc:docMk/>
            <pc:sldMk cId="1477871319" sldId="463"/>
            <ac:spMk id="12" creationId="{D43CA6E1-DE85-4998-B1CA-2B617EDF60F8}"/>
          </ac:spMkLst>
        </pc:spChg>
        <pc:spChg chg="add del">
          <ac:chgData name="Striblen Evette" userId="922c8e24-dac5-4557-9a91-c5c30144dcad" providerId="ADAL" clId="{91B5835D-6FA8-4B3A-ACA7-6D90B98CDC37}" dt="2023-12-20T13:36:20.884" v="1603" actId="26606"/>
          <ac:spMkLst>
            <pc:docMk/>
            <pc:sldMk cId="1477871319" sldId="463"/>
            <ac:spMk id="18" creationId="{4434DCA8-BC57-40AE-94D7-754460957E7F}"/>
          </ac:spMkLst>
        </pc:spChg>
        <pc:spChg chg="add del">
          <ac:chgData name="Striblen Evette" userId="922c8e24-dac5-4557-9a91-c5c30144dcad" providerId="ADAL" clId="{91B5835D-6FA8-4B3A-ACA7-6D90B98CDC37}" dt="2023-12-20T13:36:20.884" v="1603" actId="26606"/>
          <ac:spMkLst>
            <pc:docMk/>
            <pc:sldMk cId="1477871319" sldId="463"/>
            <ac:spMk id="20" creationId="{D43CA6E1-DE85-4998-B1CA-2B617EDF60F8}"/>
          </ac:spMkLst>
        </pc:spChg>
        <pc:spChg chg="add del">
          <ac:chgData name="Striblen Evette" userId="922c8e24-dac5-4557-9a91-c5c30144dcad" providerId="ADAL" clId="{91B5835D-6FA8-4B3A-ACA7-6D90B98CDC37}" dt="2023-12-20T13:36:22.970" v="1605" actId="26606"/>
          <ac:spMkLst>
            <pc:docMk/>
            <pc:sldMk cId="1477871319" sldId="463"/>
            <ac:spMk id="24" creationId="{4434DCA8-BC57-40AE-94D7-754460957E7F}"/>
          </ac:spMkLst>
        </pc:spChg>
        <pc:spChg chg="add del">
          <ac:chgData name="Striblen Evette" userId="922c8e24-dac5-4557-9a91-c5c30144dcad" providerId="ADAL" clId="{91B5835D-6FA8-4B3A-ACA7-6D90B98CDC37}" dt="2023-12-20T13:36:22.970" v="1605" actId="26606"/>
          <ac:spMkLst>
            <pc:docMk/>
            <pc:sldMk cId="1477871319" sldId="463"/>
            <ac:spMk id="26" creationId="{D43CA6E1-DE85-4998-B1CA-2B617EDF60F8}"/>
          </ac:spMkLst>
        </pc:spChg>
        <pc:spChg chg="add">
          <ac:chgData name="Striblen Evette" userId="922c8e24-dac5-4557-9a91-c5c30144dcad" providerId="ADAL" clId="{91B5835D-6FA8-4B3A-ACA7-6D90B98CDC37}" dt="2023-12-20T13:36:23.046" v="1606" actId="26606"/>
          <ac:spMkLst>
            <pc:docMk/>
            <pc:sldMk cId="1477871319" sldId="463"/>
            <ac:spMk id="30" creationId="{4434DCA8-BC57-40AE-94D7-754460957E7F}"/>
          </ac:spMkLst>
        </pc:spChg>
        <pc:spChg chg="add">
          <ac:chgData name="Striblen Evette" userId="922c8e24-dac5-4557-9a91-c5c30144dcad" providerId="ADAL" clId="{91B5835D-6FA8-4B3A-ACA7-6D90B98CDC37}" dt="2023-12-20T13:36:23.046" v="1606" actId="26606"/>
          <ac:spMkLst>
            <pc:docMk/>
            <pc:sldMk cId="1477871319" sldId="463"/>
            <ac:spMk id="32" creationId="{D43CA6E1-DE85-4998-B1CA-2B617EDF60F8}"/>
          </ac:spMkLst>
        </pc:spChg>
        <pc:graphicFrameChg chg="add mod modGraphic">
          <ac:chgData name="Striblen Evette" userId="922c8e24-dac5-4557-9a91-c5c30144dcad" providerId="ADAL" clId="{91B5835D-6FA8-4B3A-ACA7-6D90B98CDC37}" dt="2023-12-20T13:37:03.080" v="1613" actId="255"/>
          <ac:graphicFrameMkLst>
            <pc:docMk/>
            <pc:sldMk cId="1477871319" sldId="463"/>
            <ac:graphicFrameMk id="3" creationId="{029FAE90-096B-4D9A-B20E-2547B182DD8E}"/>
          </ac:graphicFrameMkLst>
        </pc:graphicFrameChg>
        <pc:picChg chg="add del">
          <ac:chgData name="Striblen Evette" userId="922c8e24-dac5-4557-9a91-c5c30144dcad" providerId="ADAL" clId="{91B5835D-6FA8-4B3A-ACA7-6D90B98CDC37}" dt="2023-12-20T13:36:14.291" v="1601" actId="26606"/>
          <ac:picMkLst>
            <pc:docMk/>
            <pc:sldMk cId="1477871319" sldId="463"/>
            <ac:picMk id="10" creationId="{E93A23A1-FB7B-4C57-8240-0B6015C11161}"/>
          </ac:picMkLst>
        </pc:picChg>
        <pc:picChg chg="add del">
          <ac:chgData name="Striblen Evette" userId="922c8e24-dac5-4557-9a91-c5c30144dcad" providerId="ADAL" clId="{91B5835D-6FA8-4B3A-ACA7-6D90B98CDC37}" dt="2023-12-20T13:36:14.291" v="1601" actId="26606"/>
          <ac:picMkLst>
            <pc:docMk/>
            <pc:sldMk cId="1477871319" sldId="463"/>
            <ac:picMk id="14" creationId="{AD162A3C-D7A8-4B2A-94B1-73192CBC573B}"/>
          </ac:picMkLst>
        </pc:picChg>
        <pc:picChg chg="add del">
          <ac:chgData name="Striblen Evette" userId="922c8e24-dac5-4557-9a91-c5c30144dcad" providerId="ADAL" clId="{91B5835D-6FA8-4B3A-ACA7-6D90B98CDC37}" dt="2023-12-20T13:36:14.291" v="1601" actId="26606"/>
          <ac:picMkLst>
            <pc:docMk/>
            <pc:sldMk cId="1477871319" sldId="463"/>
            <ac:picMk id="16" creationId="{6B8F1012-6DEE-4829-9F32-620A71109464}"/>
          </ac:picMkLst>
        </pc:picChg>
        <pc:picChg chg="add del">
          <ac:chgData name="Striblen Evette" userId="922c8e24-dac5-4557-9a91-c5c30144dcad" providerId="ADAL" clId="{91B5835D-6FA8-4B3A-ACA7-6D90B98CDC37}" dt="2023-12-20T13:36:20.884" v="1603" actId="26606"/>
          <ac:picMkLst>
            <pc:docMk/>
            <pc:sldMk cId="1477871319" sldId="463"/>
            <ac:picMk id="19" creationId="{E93A23A1-FB7B-4C57-8240-0B6015C11161}"/>
          </ac:picMkLst>
        </pc:picChg>
        <pc:picChg chg="add del">
          <ac:chgData name="Striblen Evette" userId="922c8e24-dac5-4557-9a91-c5c30144dcad" providerId="ADAL" clId="{91B5835D-6FA8-4B3A-ACA7-6D90B98CDC37}" dt="2023-12-20T13:36:20.884" v="1603" actId="26606"/>
          <ac:picMkLst>
            <pc:docMk/>
            <pc:sldMk cId="1477871319" sldId="463"/>
            <ac:picMk id="21" creationId="{AD162A3C-D7A8-4B2A-94B1-73192CBC573B}"/>
          </ac:picMkLst>
        </pc:picChg>
        <pc:picChg chg="add del">
          <ac:chgData name="Striblen Evette" userId="922c8e24-dac5-4557-9a91-c5c30144dcad" providerId="ADAL" clId="{91B5835D-6FA8-4B3A-ACA7-6D90B98CDC37}" dt="2023-12-20T13:36:20.884" v="1603" actId="26606"/>
          <ac:picMkLst>
            <pc:docMk/>
            <pc:sldMk cId="1477871319" sldId="463"/>
            <ac:picMk id="22" creationId="{6B8F1012-6DEE-4829-9F32-620A71109464}"/>
          </ac:picMkLst>
        </pc:picChg>
        <pc:picChg chg="add del">
          <ac:chgData name="Striblen Evette" userId="922c8e24-dac5-4557-9a91-c5c30144dcad" providerId="ADAL" clId="{91B5835D-6FA8-4B3A-ACA7-6D90B98CDC37}" dt="2023-12-20T13:36:22.970" v="1605" actId="26606"/>
          <ac:picMkLst>
            <pc:docMk/>
            <pc:sldMk cId="1477871319" sldId="463"/>
            <ac:picMk id="25" creationId="{E93A23A1-FB7B-4C57-8240-0B6015C11161}"/>
          </ac:picMkLst>
        </pc:picChg>
        <pc:picChg chg="add del">
          <ac:chgData name="Striblen Evette" userId="922c8e24-dac5-4557-9a91-c5c30144dcad" providerId="ADAL" clId="{91B5835D-6FA8-4B3A-ACA7-6D90B98CDC37}" dt="2023-12-20T13:36:22.970" v="1605" actId="26606"/>
          <ac:picMkLst>
            <pc:docMk/>
            <pc:sldMk cId="1477871319" sldId="463"/>
            <ac:picMk id="27" creationId="{AD162A3C-D7A8-4B2A-94B1-73192CBC573B}"/>
          </ac:picMkLst>
        </pc:picChg>
        <pc:picChg chg="add del">
          <ac:chgData name="Striblen Evette" userId="922c8e24-dac5-4557-9a91-c5c30144dcad" providerId="ADAL" clId="{91B5835D-6FA8-4B3A-ACA7-6D90B98CDC37}" dt="2023-12-20T13:36:22.970" v="1605" actId="26606"/>
          <ac:picMkLst>
            <pc:docMk/>
            <pc:sldMk cId="1477871319" sldId="463"/>
            <ac:picMk id="28" creationId="{6B8F1012-6DEE-4829-9F32-620A71109464}"/>
          </ac:picMkLst>
        </pc:picChg>
        <pc:picChg chg="add">
          <ac:chgData name="Striblen Evette" userId="922c8e24-dac5-4557-9a91-c5c30144dcad" providerId="ADAL" clId="{91B5835D-6FA8-4B3A-ACA7-6D90B98CDC37}" dt="2023-12-20T13:36:23.046" v="1606" actId="26606"/>
          <ac:picMkLst>
            <pc:docMk/>
            <pc:sldMk cId="1477871319" sldId="463"/>
            <ac:picMk id="31" creationId="{E93A23A1-FB7B-4C57-8240-0B6015C11161}"/>
          </ac:picMkLst>
        </pc:picChg>
        <pc:picChg chg="add">
          <ac:chgData name="Striblen Evette" userId="922c8e24-dac5-4557-9a91-c5c30144dcad" providerId="ADAL" clId="{91B5835D-6FA8-4B3A-ACA7-6D90B98CDC37}" dt="2023-12-20T13:36:23.046" v="1606" actId="26606"/>
          <ac:picMkLst>
            <pc:docMk/>
            <pc:sldMk cId="1477871319" sldId="463"/>
            <ac:picMk id="33" creationId="{AD162A3C-D7A8-4B2A-94B1-73192CBC573B}"/>
          </ac:picMkLst>
        </pc:picChg>
        <pc:picChg chg="add">
          <ac:chgData name="Striblen Evette" userId="922c8e24-dac5-4557-9a91-c5c30144dcad" providerId="ADAL" clId="{91B5835D-6FA8-4B3A-ACA7-6D90B98CDC37}" dt="2023-12-20T13:36:23.046" v="1606" actId="26606"/>
          <ac:picMkLst>
            <pc:docMk/>
            <pc:sldMk cId="1477871319" sldId="463"/>
            <ac:picMk id="34" creationId="{6B8F1012-6DEE-4829-9F32-620A71109464}"/>
          </ac:picMkLst>
        </pc:picChg>
      </pc:sldChg>
    </pc:docChg>
  </pc:docChgLst>
  <pc:docChgLst>
    <pc:chgData name="Kluis Meredith" userId="S::kluism@pcsb.org::5c1f163e-8ceb-4ebb-9ab4-8c3690f57049" providerId="AD" clId="Web-{A7558050-980A-8CB8-B062-1C9CDA6652CC}"/>
    <pc:docChg chg="modSld">
      <pc:chgData name="Kluis Meredith" userId="S::kluism@pcsb.org::5c1f163e-8ceb-4ebb-9ab4-8c3690f57049" providerId="AD" clId="Web-{A7558050-980A-8CB8-B062-1C9CDA6652CC}" dt="2023-12-01T13:45:11.495" v="58" actId="20577"/>
      <pc:docMkLst>
        <pc:docMk/>
      </pc:docMkLst>
      <pc:sldChg chg="modSp">
        <pc:chgData name="Kluis Meredith" userId="S::kluism@pcsb.org::5c1f163e-8ceb-4ebb-9ab4-8c3690f57049" providerId="AD" clId="Web-{A7558050-980A-8CB8-B062-1C9CDA6652CC}" dt="2023-12-01T13:45:11.495" v="58" actId="20577"/>
        <pc:sldMkLst>
          <pc:docMk/>
          <pc:sldMk cId="1071476066" sldId="262"/>
        </pc:sldMkLst>
        <pc:graphicFrameChg chg="modGraphic">
          <ac:chgData name="Kluis Meredith" userId="S::kluism@pcsb.org::5c1f163e-8ceb-4ebb-9ab4-8c3690f57049" providerId="AD" clId="Web-{A7558050-980A-8CB8-B062-1C9CDA6652CC}" dt="2023-12-01T13:45:11.495" v="58" actId="20577"/>
          <ac:graphicFrameMkLst>
            <pc:docMk/>
            <pc:sldMk cId="1071476066" sldId="262"/>
            <ac:graphicFrameMk id="71" creationId="{38180FC6-47EA-6CA4-4279-422946875B5C}"/>
          </ac:graphicFrameMkLst>
        </pc:graphicFrameChg>
      </pc:sldChg>
    </pc:docChg>
  </pc:docChgLst>
  <pc:docChgLst>
    <pc:chgData name="Bradley Scott" userId="S::bradleysc@pcsb.org::7e1ba68d-b349-467a-9ce1-b0e09490ec87" providerId="AD" clId="Web-{6BD3DD09-DA0F-A41B-8015-504E60742C77}"/>
    <pc:docChg chg="addSld delSld modSld">
      <pc:chgData name="Bradley Scott" userId="S::bradleysc@pcsb.org::7e1ba68d-b349-467a-9ce1-b0e09490ec87" providerId="AD" clId="Web-{6BD3DD09-DA0F-A41B-8015-504E60742C77}" dt="2023-12-01T15:05:16.931" v="138"/>
      <pc:docMkLst>
        <pc:docMk/>
      </pc:docMkLst>
      <pc:sldChg chg="addSp delSp modSp add del">
        <pc:chgData name="Bradley Scott" userId="S::bradleysc@pcsb.org::7e1ba68d-b349-467a-9ce1-b0e09490ec87" providerId="AD" clId="Web-{6BD3DD09-DA0F-A41B-8015-504E60742C77}" dt="2023-12-01T14:19:55.808" v="122" actId="1076"/>
        <pc:sldMkLst>
          <pc:docMk/>
          <pc:sldMk cId="1429618067" sldId="451"/>
        </pc:sldMkLst>
        <pc:spChg chg="mod">
          <ac:chgData name="Bradley Scott" userId="S::bradleysc@pcsb.org::7e1ba68d-b349-467a-9ce1-b0e09490ec87" providerId="AD" clId="Web-{6BD3DD09-DA0F-A41B-8015-504E60742C77}" dt="2023-12-01T14:19:55.808" v="122" actId="1076"/>
          <ac:spMkLst>
            <pc:docMk/>
            <pc:sldMk cId="1429618067" sldId="451"/>
            <ac:spMk id="6" creationId="{581FD4C6-5F77-270D-E7BB-D155032D6F54}"/>
          </ac:spMkLst>
        </pc:spChg>
        <pc:picChg chg="add mod">
          <ac:chgData name="Bradley Scott" userId="S::bradleysc@pcsb.org::7e1ba68d-b349-467a-9ce1-b0e09490ec87" providerId="AD" clId="Web-{6BD3DD09-DA0F-A41B-8015-504E60742C77}" dt="2023-12-01T13:41:40.601" v="74" actId="1076"/>
          <ac:picMkLst>
            <pc:docMk/>
            <pc:sldMk cId="1429618067" sldId="451"/>
            <ac:picMk id="2" creationId="{89FC6734-BCFF-62BB-D193-9311FFB325C4}"/>
          </ac:picMkLst>
        </pc:picChg>
        <pc:picChg chg="add mod">
          <ac:chgData name="Bradley Scott" userId="S::bradleysc@pcsb.org::7e1ba68d-b349-467a-9ce1-b0e09490ec87" providerId="AD" clId="Web-{6BD3DD09-DA0F-A41B-8015-504E60742C77}" dt="2023-12-01T13:41:38.007" v="73" actId="14100"/>
          <ac:picMkLst>
            <pc:docMk/>
            <pc:sldMk cId="1429618067" sldId="451"/>
            <ac:picMk id="3" creationId="{3EF8673C-ECF9-D4B0-3329-BA356C142775}"/>
          </ac:picMkLst>
        </pc:picChg>
        <pc:picChg chg="add mod">
          <ac:chgData name="Bradley Scott" userId="S::bradleysc@pcsb.org::7e1ba68d-b349-467a-9ce1-b0e09490ec87" providerId="AD" clId="Web-{6BD3DD09-DA0F-A41B-8015-504E60742C77}" dt="2023-12-01T14:19:50.698" v="121" actId="1076"/>
          <ac:picMkLst>
            <pc:docMk/>
            <pc:sldMk cId="1429618067" sldId="451"/>
            <ac:picMk id="4" creationId="{32E9498C-2818-76E4-2E38-AFB298719A25}"/>
          </ac:picMkLst>
        </pc:picChg>
        <pc:picChg chg="del mod">
          <ac:chgData name="Bradley Scott" userId="S::bradleysc@pcsb.org::7e1ba68d-b349-467a-9ce1-b0e09490ec87" providerId="AD" clId="Web-{6BD3DD09-DA0F-A41B-8015-504E60742C77}" dt="2023-12-01T12:19:01.743" v="3"/>
          <ac:picMkLst>
            <pc:docMk/>
            <pc:sldMk cId="1429618067" sldId="451"/>
            <ac:picMk id="7" creationId="{EBCD8148-0483-90A5-9CDF-C8679749ED20}"/>
          </ac:picMkLst>
        </pc:picChg>
      </pc:sldChg>
      <pc:sldChg chg="addSp modSp">
        <pc:chgData name="Bradley Scott" userId="S::bradleysc@pcsb.org::7e1ba68d-b349-467a-9ce1-b0e09490ec87" providerId="AD" clId="Web-{6BD3DD09-DA0F-A41B-8015-504E60742C77}" dt="2023-12-01T15:05:16.931" v="138"/>
        <pc:sldMkLst>
          <pc:docMk/>
          <pc:sldMk cId="168009799" sldId="453"/>
        </pc:sldMkLst>
        <pc:spChg chg="mod">
          <ac:chgData name="Bradley Scott" userId="S::bradleysc@pcsb.org::7e1ba68d-b349-467a-9ce1-b0e09490ec87" providerId="AD" clId="Web-{6BD3DD09-DA0F-A41B-8015-504E60742C77}" dt="2023-12-01T14:00:16.174" v="109" actId="1076"/>
          <ac:spMkLst>
            <pc:docMk/>
            <pc:sldMk cId="168009799" sldId="453"/>
            <ac:spMk id="2" creationId="{6BDBAF23-1549-4E0D-981B-041AE9AB5BCC}"/>
          </ac:spMkLst>
        </pc:spChg>
        <pc:spChg chg="mod">
          <ac:chgData name="Bradley Scott" userId="S::bradleysc@pcsb.org::7e1ba68d-b349-467a-9ce1-b0e09490ec87" providerId="AD" clId="Web-{6BD3DD09-DA0F-A41B-8015-504E60742C77}" dt="2023-12-01T14:00:20.378" v="110" actId="20577"/>
          <ac:spMkLst>
            <pc:docMk/>
            <pc:sldMk cId="168009799" sldId="453"/>
            <ac:spMk id="3" creationId="{F30F0261-EA35-4FC8-ABB3-C7FB94DFE4AD}"/>
          </ac:spMkLst>
        </pc:spChg>
        <pc:picChg chg="add mod ord">
          <ac:chgData name="Bradley Scott" userId="S::bradleysc@pcsb.org::7e1ba68d-b349-467a-9ce1-b0e09490ec87" providerId="AD" clId="Web-{6BD3DD09-DA0F-A41B-8015-504E60742C77}" dt="2023-12-01T13:43:20.561" v="78" actId="1076"/>
          <ac:picMkLst>
            <pc:docMk/>
            <pc:sldMk cId="168009799" sldId="453"/>
            <ac:picMk id="4" creationId="{47F98313-A9DF-535A-3A65-AACC92C7DE65}"/>
          </ac:picMkLst>
        </pc:picChg>
        <pc:picChg chg="add mod">
          <ac:chgData name="Bradley Scott" userId="S::bradleysc@pcsb.org::7e1ba68d-b349-467a-9ce1-b0e09490ec87" providerId="AD" clId="Web-{6BD3DD09-DA0F-A41B-8015-504E60742C77}" dt="2023-12-01T15:03:58.069" v="129" actId="1076"/>
          <ac:picMkLst>
            <pc:docMk/>
            <pc:sldMk cId="168009799" sldId="453"/>
            <ac:picMk id="5" creationId="{DB11C53F-FB72-DFBF-5D42-C41A061D434F}"/>
          </ac:picMkLst>
        </pc:picChg>
        <pc:picChg chg="add mod">
          <ac:chgData name="Bradley Scott" userId="S::bradleysc@pcsb.org::7e1ba68d-b349-467a-9ce1-b0e09490ec87" providerId="AD" clId="Web-{6BD3DD09-DA0F-A41B-8015-504E60742C77}" dt="2023-12-01T14:42:25.233" v="125" actId="1076"/>
          <ac:picMkLst>
            <pc:docMk/>
            <pc:sldMk cId="168009799" sldId="453"/>
            <ac:picMk id="6" creationId="{249C0642-EDD5-D7BD-7D17-E08BC8CD2C8D}"/>
          </ac:picMkLst>
        </pc:picChg>
        <pc:picChg chg="add mod">
          <ac:chgData name="Bradley Scott" userId="S::bradleysc@pcsb.org::7e1ba68d-b349-467a-9ce1-b0e09490ec87" providerId="AD" clId="Web-{6BD3DD09-DA0F-A41B-8015-504E60742C77}" dt="2023-12-01T14:00:52.051" v="111" actId="1076"/>
          <ac:picMkLst>
            <pc:docMk/>
            <pc:sldMk cId="168009799" sldId="453"/>
            <ac:picMk id="8" creationId="{B5E17947-AC8E-742A-57F4-0EEAFB956B48}"/>
          </ac:picMkLst>
        </pc:picChg>
        <pc:picChg chg="add mod ord">
          <ac:chgData name="Bradley Scott" userId="S::bradleysc@pcsb.org::7e1ba68d-b349-467a-9ce1-b0e09490ec87" providerId="AD" clId="Web-{6BD3DD09-DA0F-A41B-8015-504E60742C77}" dt="2023-12-01T15:05:16.931" v="138"/>
          <ac:picMkLst>
            <pc:docMk/>
            <pc:sldMk cId="168009799" sldId="453"/>
            <ac:picMk id="9" creationId="{73B63797-C7CE-5BFD-C985-158322042487}"/>
          </ac:picMkLst>
        </pc:picChg>
        <pc:picChg chg="add mod">
          <ac:chgData name="Bradley Scott" userId="S::bradleysc@pcsb.org::7e1ba68d-b349-467a-9ce1-b0e09490ec87" providerId="AD" clId="Web-{6BD3DD09-DA0F-A41B-8015-504E60742C77}" dt="2023-12-01T13:58:18.229" v="100" actId="1076"/>
          <ac:picMkLst>
            <pc:docMk/>
            <pc:sldMk cId="168009799" sldId="453"/>
            <ac:picMk id="11" creationId="{04478D36-6473-FA87-F111-61C0289ACFF1}"/>
          </ac:picMkLst>
        </pc:picChg>
        <pc:picChg chg="add mod">
          <ac:chgData name="Bradley Scott" userId="S::bradleysc@pcsb.org::7e1ba68d-b349-467a-9ce1-b0e09490ec87" providerId="AD" clId="Web-{6BD3DD09-DA0F-A41B-8015-504E60742C77}" dt="2023-12-01T13:58:20.323" v="101" actId="1076"/>
          <ac:picMkLst>
            <pc:docMk/>
            <pc:sldMk cId="168009799" sldId="453"/>
            <ac:picMk id="17" creationId="{2BEAF78E-829D-EF6C-11F7-133A5FD16B12}"/>
          </ac:picMkLst>
        </pc:picChg>
        <pc:picChg chg="add mod">
          <ac:chgData name="Bradley Scott" userId="S::bradleysc@pcsb.org::7e1ba68d-b349-467a-9ce1-b0e09490ec87" providerId="AD" clId="Web-{6BD3DD09-DA0F-A41B-8015-504E60742C77}" dt="2023-12-01T14:42:17.842" v="124" actId="1076"/>
          <ac:picMkLst>
            <pc:docMk/>
            <pc:sldMk cId="168009799" sldId="453"/>
            <ac:picMk id="19" creationId="{713CCFDA-E7E6-40DF-BF01-FA1262E6A5AF}"/>
          </ac:picMkLst>
        </pc:picChg>
        <pc:picChg chg="add mod">
          <ac:chgData name="Bradley Scott" userId="S::bradleysc@pcsb.org::7e1ba68d-b349-467a-9ce1-b0e09490ec87" providerId="AD" clId="Web-{6BD3DD09-DA0F-A41B-8015-504E60742C77}" dt="2023-12-01T15:05:11.618" v="137" actId="1076"/>
          <ac:picMkLst>
            <pc:docMk/>
            <pc:sldMk cId="168009799" sldId="453"/>
            <ac:picMk id="21" creationId="{FF1D2EC4-8320-6D9F-8451-BEFDF964DB20}"/>
          </ac:picMkLst>
        </pc:picChg>
      </pc:sldChg>
    </pc:docChg>
  </pc:docChgLst>
  <pc:docChgLst>
    <pc:chgData name="Striblen Evette" userId="922c8e24-dac5-4557-9a91-c5c30144dcad" providerId="ADAL" clId="{4F96B396-74A9-4702-ACD1-658335C9A95C}"/>
    <pc:docChg chg="custSel modSld">
      <pc:chgData name="Striblen Evette" userId="922c8e24-dac5-4557-9a91-c5c30144dcad" providerId="ADAL" clId="{4F96B396-74A9-4702-ACD1-658335C9A95C}" dt="2023-11-30T21:11:26.826" v="242" actId="20577"/>
      <pc:docMkLst>
        <pc:docMk/>
      </pc:docMkLst>
      <pc:sldChg chg="modSp">
        <pc:chgData name="Striblen Evette" userId="922c8e24-dac5-4557-9a91-c5c30144dcad" providerId="ADAL" clId="{4F96B396-74A9-4702-ACD1-658335C9A95C}" dt="2023-11-30T21:03:41.195" v="18" actId="27636"/>
        <pc:sldMkLst>
          <pc:docMk/>
          <pc:sldMk cId="1556001099" sldId="258"/>
        </pc:sldMkLst>
        <pc:spChg chg="mod">
          <ac:chgData name="Striblen Evette" userId="922c8e24-dac5-4557-9a91-c5c30144dcad" providerId="ADAL" clId="{4F96B396-74A9-4702-ACD1-658335C9A95C}" dt="2023-11-30T21:03:32.726" v="15" actId="14100"/>
          <ac:spMkLst>
            <pc:docMk/>
            <pc:sldMk cId="1556001099" sldId="258"/>
            <ac:spMk id="3" creationId="{1BE0273D-DD37-4D85-A8DD-6AD0DF19D56B}"/>
          </ac:spMkLst>
        </pc:spChg>
        <pc:spChg chg="mod">
          <ac:chgData name="Striblen Evette" userId="922c8e24-dac5-4557-9a91-c5c30144dcad" providerId="ADAL" clId="{4F96B396-74A9-4702-ACD1-658335C9A95C}" dt="2023-11-30T21:03:41.195" v="18" actId="27636"/>
          <ac:spMkLst>
            <pc:docMk/>
            <pc:sldMk cId="1556001099" sldId="258"/>
            <ac:spMk id="5" creationId="{D319BB65-F974-48EA-A158-2BF83DAABAEB}"/>
          </ac:spMkLst>
        </pc:spChg>
      </pc:sldChg>
      <pc:sldChg chg="modSp">
        <pc:chgData name="Striblen Evette" userId="922c8e24-dac5-4557-9a91-c5c30144dcad" providerId="ADAL" clId="{4F96B396-74A9-4702-ACD1-658335C9A95C}" dt="2023-11-30T21:02:15.870" v="7" actId="207"/>
        <pc:sldMkLst>
          <pc:docMk/>
          <pc:sldMk cId="1053596878" sldId="275"/>
        </pc:sldMkLst>
        <pc:spChg chg="mod">
          <ac:chgData name="Striblen Evette" userId="922c8e24-dac5-4557-9a91-c5c30144dcad" providerId="ADAL" clId="{4F96B396-74A9-4702-ACD1-658335C9A95C}" dt="2023-11-30T21:02:15.870" v="7" actId="207"/>
          <ac:spMkLst>
            <pc:docMk/>
            <pc:sldMk cId="1053596878" sldId="275"/>
            <ac:spMk id="65540" creationId="{00000000-0000-0000-0000-000000000000}"/>
          </ac:spMkLst>
        </pc:spChg>
      </pc:sldChg>
      <pc:sldChg chg="modSp">
        <pc:chgData name="Striblen Evette" userId="922c8e24-dac5-4557-9a91-c5c30144dcad" providerId="ADAL" clId="{4F96B396-74A9-4702-ACD1-658335C9A95C}" dt="2023-11-30T21:04:44.857" v="94" actId="20577"/>
        <pc:sldMkLst>
          <pc:docMk/>
          <pc:sldMk cId="2883804066" sldId="276"/>
        </pc:sldMkLst>
        <pc:spChg chg="mod">
          <ac:chgData name="Striblen Evette" userId="922c8e24-dac5-4557-9a91-c5c30144dcad" providerId="ADAL" clId="{4F96B396-74A9-4702-ACD1-658335C9A95C}" dt="2023-11-30T21:04:44.857" v="94" actId="20577"/>
          <ac:spMkLst>
            <pc:docMk/>
            <pc:sldMk cId="2883804066" sldId="276"/>
            <ac:spMk id="2" creationId="{00000000-0000-0000-0000-000000000000}"/>
          </ac:spMkLst>
        </pc:spChg>
      </pc:sldChg>
      <pc:sldChg chg="modSp">
        <pc:chgData name="Striblen Evette" userId="922c8e24-dac5-4557-9a91-c5c30144dcad" providerId="ADAL" clId="{4F96B396-74A9-4702-ACD1-658335C9A95C}" dt="2023-11-30T21:10:28.777" v="231" actId="1076"/>
        <pc:sldMkLst>
          <pc:docMk/>
          <pc:sldMk cId="862953378" sldId="279"/>
        </pc:sldMkLst>
        <pc:spChg chg="mod">
          <ac:chgData name="Striblen Evette" userId="922c8e24-dac5-4557-9a91-c5c30144dcad" providerId="ADAL" clId="{4F96B396-74A9-4702-ACD1-658335C9A95C}" dt="2023-11-30T21:10:28.777" v="231" actId="1076"/>
          <ac:spMkLst>
            <pc:docMk/>
            <pc:sldMk cId="862953378" sldId="279"/>
            <ac:spMk id="3" creationId="{00000000-0000-0000-0000-000000000000}"/>
          </ac:spMkLst>
        </pc:spChg>
      </pc:sldChg>
      <pc:sldChg chg="modSp">
        <pc:chgData name="Striblen Evette" userId="922c8e24-dac5-4557-9a91-c5c30144dcad" providerId="ADAL" clId="{4F96B396-74A9-4702-ACD1-658335C9A95C}" dt="2023-11-30T21:08:25.240" v="200" actId="1076"/>
        <pc:sldMkLst>
          <pc:docMk/>
          <pc:sldMk cId="3361735475" sldId="283"/>
        </pc:sldMkLst>
        <pc:spChg chg="mod">
          <ac:chgData name="Striblen Evette" userId="922c8e24-dac5-4557-9a91-c5c30144dcad" providerId="ADAL" clId="{4F96B396-74A9-4702-ACD1-658335C9A95C}" dt="2023-11-30T21:08:25.240" v="200" actId="1076"/>
          <ac:spMkLst>
            <pc:docMk/>
            <pc:sldMk cId="3361735475" sldId="283"/>
            <ac:spMk id="2" creationId="{3921F7E9-95E2-43C2-BA69-D9FC7E17C7B8}"/>
          </ac:spMkLst>
        </pc:spChg>
        <pc:spChg chg="mod">
          <ac:chgData name="Striblen Evette" userId="922c8e24-dac5-4557-9a91-c5c30144dcad" providerId="ADAL" clId="{4F96B396-74A9-4702-ACD1-658335C9A95C}" dt="2023-11-30T21:08:09.475" v="198" actId="207"/>
          <ac:spMkLst>
            <pc:docMk/>
            <pc:sldMk cId="3361735475" sldId="283"/>
            <ac:spMk id="5" creationId="{314309E7-DD31-4DE1-B483-E10B8EEB430A}"/>
          </ac:spMkLst>
        </pc:spChg>
        <pc:spChg chg="mod">
          <ac:chgData name="Striblen Evette" userId="922c8e24-dac5-4557-9a91-c5c30144dcad" providerId="ADAL" clId="{4F96B396-74A9-4702-ACD1-658335C9A95C}" dt="2023-11-30T21:08:13.877" v="199" actId="207"/>
          <ac:spMkLst>
            <pc:docMk/>
            <pc:sldMk cId="3361735475" sldId="283"/>
            <ac:spMk id="8" creationId="{A23C6413-AB6D-4FDA-A3C1-04EE5A075905}"/>
          </ac:spMkLst>
        </pc:spChg>
      </pc:sldChg>
      <pc:sldChg chg="modSp">
        <pc:chgData name="Striblen Evette" userId="922c8e24-dac5-4557-9a91-c5c30144dcad" providerId="ADAL" clId="{4F96B396-74A9-4702-ACD1-658335C9A95C}" dt="2023-11-30T21:03:14.239" v="13" actId="14100"/>
        <pc:sldMkLst>
          <pc:docMk/>
          <pc:sldMk cId="817857403" sldId="291"/>
        </pc:sldMkLst>
        <pc:spChg chg="mod">
          <ac:chgData name="Striblen Evette" userId="922c8e24-dac5-4557-9a91-c5c30144dcad" providerId="ADAL" clId="{4F96B396-74A9-4702-ACD1-658335C9A95C}" dt="2023-11-30T21:03:07.448" v="11" actId="1076"/>
          <ac:spMkLst>
            <pc:docMk/>
            <pc:sldMk cId="817857403" sldId="291"/>
            <ac:spMk id="3" creationId="{1BE0273D-DD37-4D85-A8DD-6AD0DF19D56B}"/>
          </ac:spMkLst>
        </pc:spChg>
        <pc:spChg chg="mod">
          <ac:chgData name="Striblen Evette" userId="922c8e24-dac5-4557-9a91-c5c30144dcad" providerId="ADAL" clId="{4F96B396-74A9-4702-ACD1-658335C9A95C}" dt="2023-11-30T21:03:14.239" v="13" actId="14100"/>
          <ac:spMkLst>
            <pc:docMk/>
            <pc:sldMk cId="817857403" sldId="291"/>
            <ac:spMk id="5" creationId="{D319BB65-F974-48EA-A158-2BF83DAABAEB}"/>
          </ac:spMkLst>
        </pc:spChg>
      </pc:sldChg>
      <pc:sldChg chg="modSp">
        <pc:chgData name="Striblen Evette" userId="922c8e24-dac5-4557-9a91-c5c30144dcad" providerId="ADAL" clId="{4F96B396-74A9-4702-ACD1-658335C9A95C}" dt="2023-11-30T20:47:17.194" v="1" actId="20577"/>
        <pc:sldMkLst>
          <pc:docMk/>
          <pc:sldMk cId="1192825565" sldId="292"/>
        </pc:sldMkLst>
        <pc:spChg chg="mod">
          <ac:chgData name="Striblen Evette" userId="922c8e24-dac5-4557-9a91-c5c30144dcad" providerId="ADAL" clId="{4F96B396-74A9-4702-ACD1-658335C9A95C}" dt="2023-11-30T20:47:17.194" v="1" actId="20577"/>
          <ac:spMkLst>
            <pc:docMk/>
            <pc:sldMk cId="1192825565" sldId="292"/>
            <ac:spMk id="2" creationId="{F74C98A2-FBFC-41C3-9597-C6328A427E46}"/>
          </ac:spMkLst>
        </pc:spChg>
      </pc:sldChg>
      <pc:sldChg chg="modSp">
        <pc:chgData name="Striblen Evette" userId="922c8e24-dac5-4557-9a91-c5c30144dcad" providerId="ADAL" clId="{4F96B396-74A9-4702-ACD1-658335C9A95C}" dt="2023-11-30T21:05:39.220" v="98" actId="207"/>
        <pc:sldMkLst>
          <pc:docMk/>
          <pc:sldMk cId="2680722888" sldId="294"/>
        </pc:sldMkLst>
        <pc:spChg chg="mod">
          <ac:chgData name="Striblen Evette" userId="922c8e24-dac5-4557-9a91-c5c30144dcad" providerId="ADAL" clId="{4F96B396-74A9-4702-ACD1-658335C9A95C}" dt="2023-11-30T21:05:29.533" v="96" actId="207"/>
          <ac:spMkLst>
            <pc:docMk/>
            <pc:sldMk cId="2680722888" sldId="294"/>
            <ac:spMk id="3" creationId="{C6774CE4-10C7-4734-9051-E4530D273A15}"/>
          </ac:spMkLst>
        </pc:spChg>
        <pc:spChg chg="mod">
          <ac:chgData name="Striblen Evette" userId="922c8e24-dac5-4557-9a91-c5c30144dcad" providerId="ADAL" clId="{4F96B396-74A9-4702-ACD1-658335C9A95C}" dt="2023-11-30T21:05:39.220" v="98" actId="207"/>
          <ac:spMkLst>
            <pc:docMk/>
            <pc:sldMk cId="2680722888" sldId="294"/>
            <ac:spMk id="4" creationId="{5B83C149-0674-4015-99D2-A864E4B0C803}"/>
          </ac:spMkLst>
        </pc:spChg>
      </pc:sldChg>
      <pc:sldChg chg="modSp">
        <pc:chgData name="Striblen Evette" userId="922c8e24-dac5-4557-9a91-c5c30144dcad" providerId="ADAL" clId="{4F96B396-74A9-4702-ACD1-658335C9A95C}" dt="2023-11-30T21:08:48.154" v="204" actId="122"/>
        <pc:sldMkLst>
          <pc:docMk/>
          <pc:sldMk cId="3200141191" sldId="297"/>
        </pc:sldMkLst>
        <pc:spChg chg="mod">
          <ac:chgData name="Striblen Evette" userId="922c8e24-dac5-4557-9a91-c5c30144dcad" providerId="ADAL" clId="{4F96B396-74A9-4702-ACD1-658335C9A95C}" dt="2023-11-30T21:08:42.443" v="202" actId="122"/>
          <ac:spMkLst>
            <pc:docMk/>
            <pc:sldMk cId="3200141191" sldId="297"/>
            <ac:spMk id="7" creationId="{F24353FB-C620-4400-B187-BC7F0E71A47F}"/>
          </ac:spMkLst>
        </pc:spChg>
        <pc:spChg chg="mod">
          <ac:chgData name="Striblen Evette" userId="922c8e24-dac5-4557-9a91-c5c30144dcad" providerId="ADAL" clId="{4F96B396-74A9-4702-ACD1-658335C9A95C}" dt="2023-11-30T21:08:48.154" v="204" actId="122"/>
          <ac:spMkLst>
            <pc:docMk/>
            <pc:sldMk cId="3200141191" sldId="297"/>
            <ac:spMk id="8" creationId="{0B57190A-F958-4CE7-BF7E-0AF9D3E0AB2E}"/>
          </ac:spMkLst>
        </pc:spChg>
      </pc:sldChg>
      <pc:sldChg chg="modSp">
        <pc:chgData name="Striblen Evette" userId="922c8e24-dac5-4557-9a91-c5c30144dcad" providerId="ADAL" clId="{4F96B396-74A9-4702-ACD1-658335C9A95C}" dt="2023-11-30T21:09:19.690" v="206" actId="13926"/>
        <pc:sldMkLst>
          <pc:docMk/>
          <pc:sldMk cId="3883810602" sldId="298"/>
        </pc:sldMkLst>
        <pc:spChg chg="mod">
          <ac:chgData name="Striblen Evette" userId="922c8e24-dac5-4557-9a91-c5c30144dcad" providerId="ADAL" clId="{4F96B396-74A9-4702-ACD1-658335C9A95C}" dt="2023-11-30T21:09:14.762" v="205" actId="13926"/>
          <ac:spMkLst>
            <pc:docMk/>
            <pc:sldMk cId="3883810602" sldId="298"/>
            <ac:spMk id="4" creationId="{32CBB6EB-84A3-4258-8031-006C169799C1}"/>
          </ac:spMkLst>
        </pc:spChg>
        <pc:spChg chg="mod">
          <ac:chgData name="Striblen Evette" userId="922c8e24-dac5-4557-9a91-c5c30144dcad" providerId="ADAL" clId="{4F96B396-74A9-4702-ACD1-658335C9A95C}" dt="2023-11-30T21:09:19.690" v="206" actId="13926"/>
          <ac:spMkLst>
            <pc:docMk/>
            <pc:sldMk cId="3883810602" sldId="298"/>
            <ac:spMk id="5" creationId="{8F9836B3-012D-4EAA-AF2D-93ABDEC47999}"/>
          </ac:spMkLst>
        </pc:spChg>
      </pc:sldChg>
      <pc:sldChg chg="modSp">
        <pc:chgData name="Striblen Evette" userId="922c8e24-dac5-4557-9a91-c5c30144dcad" providerId="ADAL" clId="{4F96B396-74A9-4702-ACD1-658335C9A95C}" dt="2023-11-30T21:01:48.085" v="5" actId="13926"/>
        <pc:sldMkLst>
          <pc:docMk/>
          <pc:sldMk cId="0" sldId="299"/>
        </pc:sldMkLst>
        <pc:spChg chg="mod">
          <ac:chgData name="Striblen Evette" userId="922c8e24-dac5-4557-9a91-c5c30144dcad" providerId="ADAL" clId="{4F96B396-74A9-4702-ACD1-658335C9A95C}" dt="2023-11-30T21:01:48.085" v="5" actId="13926"/>
          <ac:spMkLst>
            <pc:docMk/>
            <pc:sldMk cId="0" sldId="299"/>
            <ac:spMk id="65540" creationId="{00000000-0000-0000-0000-000000000000}"/>
          </ac:spMkLst>
        </pc:spChg>
      </pc:sldChg>
      <pc:sldChg chg="modSp">
        <pc:chgData name="Striblen Evette" userId="922c8e24-dac5-4557-9a91-c5c30144dcad" providerId="ADAL" clId="{4F96B396-74A9-4702-ACD1-658335C9A95C}" dt="2023-11-30T21:11:26.826" v="242" actId="20577"/>
        <pc:sldMkLst>
          <pc:docMk/>
          <pc:sldMk cId="4288852982" sldId="431"/>
        </pc:sldMkLst>
        <pc:graphicFrameChg chg="mod">
          <ac:chgData name="Striblen Evette" userId="922c8e24-dac5-4557-9a91-c5c30144dcad" providerId="ADAL" clId="{4F96B396-74A9-4702-ACD1-658335C9A95C}" dt="2023-11-30T21:11:26.826" v="242" actId="20577"/>
          <ac:graphicFrameMkLst>
            <pc:docMk/>
            <pc:sldMk cId="4288852982" sldId="431"/>
            <ac:graphicFrameMk id="46" creationId="{8AE30A93-E8D3-BA82-D5B5-C1C5E5C97396}"/>
          </ac:graphicFrameMkLst>
        </pc:graphicFrameChg>
      </pc:sldChg>
      <pc:sldChg chg="modSp">
        <pc:chgData name="Striblen Evette" userId="922c8e24-dac5-4557-9a91-c5c30144dcad" providerId="ADAL" clId="{4F96B396-74A9-4702-ACD1-658335C9A95C}" dt="2023-11-30T21:07:06.947" v="197" actId="20577"/>
        <pc:sldMkLst>
          <pc:docMk/>
          <pc:sldMk cId="1607531577" sldId="445"/>
        </pc:sldMkLst>
        <pc:spChg chg="mod">
          <ac:chgData name="Striblen Evette" userId="922c8e24-dac5-4557-9a91-c5c30144dcad" providerId="ADAL" clId="{4F96B396-74A9-4702-ACD1-658335C9A95C}" dt="2023-11-30T21:05:58.085" v="105" actId="20577"/>
          <ac:spMkLst>
            <pc:docMk/>
            <pc:sldMk cId="1607531577" sldId="445"/>
            <ac:spMk id="2" creationId="{FDBE9EE5-BB10-4BBD-A4E9-4C05259A46B9}"/>
          </ac:spMkLst>
        </pc:spChg>
        <pc:graphicFrameChg chg="mod">
          <ac:chgData name="Striblen Evette" userId="922c8e24-dac5-4557-9a91-c5c30144dcad" providerId="ADAL" clId="{4F96B396-74A9-4702-ACD1-658335C9A95C}" dt="2023-11-30T21:07:06.947" v="197" actId="20577"/>
          <ac:graphicFrameMkLst>
            <pc:docMk/>
            <pc:sldMk cId="1607531577" sldId="445"/>
            <ac:graphicFrameMk id="51" creationId="{DE3D4E1C-2CEF-0B73-6232-463D05DAB0C2}"/>
          </ac:graphicFrameMkLst>
        </pc:graphicFrameChg>
      </pc:sldChg>
      <pc:sldChg chg="modSp">
        <pc:chgData name="Striblen Evette" userId="922c8e24-dac5-4557-9a91-c5c30144dcad" providerId="ADAL" clId="{4F96B396-74A9-4702-ACD1-658335C9A95C}" dt="2023-11-30T20:48:40.401" v="3" actId="14100"/>
        <pc:sldMkLst>
          <pc:docMk/>
          <pc:sldMk cId="1755853239" sldId="448"/>
        </pc:sldMkLst>
        <pc:graphicFrameChg chg="mod">
          <ac:chgData name="Striblen Evette" userId="922c8e24-dac5-4557-9a91-c5c30144dcad" providerId="ADAL" clId="{4F96B396-74A9-4702-ACD1-658335C9A95C}" dt="2023-11-30T20:48:40.401" v="3" actId="14100"/>
          <ac:graphicFrameMkLst>
            <pc:docMk/>
            <pc:sldMk cId="1755853239" sldId="448"/>
            <ac:graphicFrameMk id="5" creationId="{32309A59-5BB7-459F-A07E-BD8676D51C12}"/>
          </ac:graphicFrameMkLst>
        </pc:graphicFrameChg>
      </pc:sldChg>
    </pc:docChg>
  </pc:docChgLst>
  <pc:docChgLst>
    <pc:chgData name="Weaver Suzanne" userId="S::weaversu@pcsb.org::51527a39-1088-4978-a532-426ea8f54174" providerId="AD" clId="Web-{BFB29FD0-A2BB-48F7-7D3F-E0C7EBFDED60}"/>
    <pc:docChg chg="modSld sldOrd">
      <pc:chgData name="Weaver Suzanne" userId="S::weaversu@pcsb.org::51527a39-1088-4978-a532-426ea8f54174" providerId="AD" clId="Web-{BFB29FD0-A2BB-48F7-7D3F-E0C7EBFDED60}" dt="2023-12-12T19:38:41.278" v="159"/>
      <pc:docMkLst>
        <pc:docMk/>
      </pc:docMkLst>
      <pc:sldChg chg="addSp delSp modSp ord">
        <pc:chgData name="Weaver Suzanne" userId="S::weaversu@pcsb.org::51527a39-1088-4978-a532-426ea8f54174" providerId="AD" clId="Web-{BFB29FD0-A2BB-48F7-7D3F-E0C7EBFDED60}" dt="2023-12-12T19:38:41.278" v="159"/>
        <pc:sldMkLst>
          <pc:docMk/>
          <pc:sldMk cId="4237971749" sldId="285"/>
        </pc:sldMkLst>
        <pc:spChg chg="add">
          <ac:chgData name="Weaver Suzanne" userId="S::weaversu@pcsb.org::51527a39-1088-4978-a532-426ea8f54174" providerId="AD" clId="Web-{BFB29FD0-A2BB-48F7-7D3F-E0C7EBFDED60}" dt="2023-12-12T19:38:41.278" v="159"/>
          <ac:spMkLst>
            <pc:docMk/>
            <pc:sldMk cId="4237971749" sldId="285"/>
            <ac:spMk id="3" creationId="{09A48660-E47E-5554-8BE8-A245FF8DCE67}"/>
          </ac:spMkLst>
        </pc:spChg>
        <pc:spChg chg="mod">
          <ac:chgData name="Weaver Suzanne" userId="S::weaversu@pcsb.org::51527a39-1088-4978-a532-426ea8f54174" providerId="AD" clId="Web-{BFB29FD0-A2BB-48F7-7D3F-E0C7EBFDED60}" dt="2023-12-12T19:38:34.497" v="157" actId="20577"/>
          <ac:spMkLst>
            <pc:docMk/>
            <pc:sldMk cId="4237971749" sldId="285"/>
            <ac:spMk id="4" creationId="{6468B39B-E7B8-4434-B5C5-8D6E62480303}"/>
          </ac:spMkLst>
        </pc:spChg>
        <pc:spChg chg="del">
          <ac:chgData name="Weaver Suzanne" userId="S::weaversu@pcsb.org::51527a39-1088-4978-a532-426ea8f54174" providerId="AD" clId="Web-{BFB29FD0-A2BB-48F7-7D3F-E0C7EBFDED60}" dt="2023-12-12T19:28:55.888" v="77"/>
          <ac:spMkLst>
            <pc:docMk/>
            <pc:sldMk cId="4237971749" sldId="285"/>
            <ac:spMk id="9" creationId="{D08583B4-7573-44A3-A0A1-DAE69FFC9CBA}"/>
          </ac:spMkLst>
        </pc:spChg>
        <pc:spChg chg="mod">
          <ac:chgData name="Weaver Suzanne" userId="S::weaversu@pcsb.org::51527a39-1088-4978-a532-426ea8f54174" providerId="AD" clId="Web-{BFB29FD0-A2BB-48F7-7D3F-E0C7EBFDED60}" dt="2023-12-12T19:31:18.579" v="116" actId="1076"/>
          <ac:spMkLst>
            <pc:docMk/>
            <pc:sldMk cId="4237971749" sldId="285"/>
            <ac:spMk id="10" creationId="{8F5A57F3-7B20-4801-AD6A-577902457A2E}"/>
          </ac:spMkLst>
        </pc:spChg>
        <pc:spChg chg="mod">
          <ac:chgData name="Weaver Suzanne" userId="S::weaversu@pcsb.org::51527a39-1088-4978-a532-426ea8f54174" providerId="AD" clId="Web-{BFB29FD0-A2BB-48F7-7D3F-E0C7EBFDED60}" dt="2023-12-12T19:38:38.028" v="158" actId="1076"/>
          <ac:spMkLst>
            <pc:docMk/>
            <pc:sldMk cId="4237971749" sldId="285"/>
            <ac:spMk id="11" creationId="{DB8BC6BE-4836-4884-8BFA-6C309E86396B}"/>
          </ac:spMkLst>
        </pc:spChg>
      </pc:sldChg>
      <pc:sldChg chg="modSp ord">
        <pc:chgData name="Weaver Suzanne" userId="S::weaversu@pcsb.org::51527a39-1088-4978-a532-426ea8f54174" providerId="AD" clId="Web-{BFB29FD0-A2BB-48F7-7D3F-E0C7EBFDED60}" dt="2023-12-12T19:27:55.980" v="37" actId="20577"/>
        <pc:sldMkLst>
          <pc:docMk/>
          <pc:sldMk cId="3710176215" sldId="296"/>
        </pc:sldMkLst>
        <pc:spChg chg="mod">
          <ac:chgData name="Weaver Suzanne" userId="S::weaversu@pcsb.org::51527a39-1088-4978-a532-426ea8f54174" providerId="AD" clId="Web-{BFB29FD0-A2BB-48F7-7D3F-E0C7EBFDED60}" dt="2023-12-12T19:26:08.102" v="8" actId="14100"/>
          <ac:spMkLst>
            <pc:docMk/>
            <pc:sldMk cId="3710176215" sldId="296"/>
            <ac:spMk id="3" creationId="{A1A70F34-2022-4382-A385-5E1C2C1A168F}"/>
          </ac:spMkLst>
        </pc:spChg>
        <pc:spChg chg="mod">
          <ac:chgData name="Weaver Suzanne" userId="S::weaversu@pcsb.org::51527a39-1088-4978-a532-426ea8f54174" providerId="AD" clId="Web-{BFB29FD0-A2BB-48F7-7D3F-E0C7EBFDED60}" dt="2023-12-12T19:27:55.980" v="37" actId="20577"/>
          <ac:spMkLst>
            <pc:docMk/>
            <pc:sldMk cId="3710176215" sldId="296"/>
            <ac:spMk id="6" creationId="{F59493A4-67CF-404E-A4B1-10E6BFCAC22D}"/>
          </ac:spMkLst>
        </pc:spChg>
        <pc:spChg chg="mod">
          <ac:chgData name="Weaver Suzanne" userId="S::weaversu@pcsb.org::51527a39-1088-4978-a532-426ea8f54174" providerId="AD" clId="Web-{BFB29FD0-A2BB-48F7-7D3F-E0C7EBFDED60}" dt="2023-12-12T19:27:29.088" v="33" actId="20577"/>
          <ac:spMkLst>
            <pc:docMk/>
            <pc:sldMk cId="3710176215" sldId="296"/>
            <ac:spMk id="7" creationId="{FC6FCB21-D7AF-4DBD-8C53-4215AD7826A7}"/>
          </ac:spMkLst>
        </pc:spChg>
      </pc:sldChg>
    </pc:docChg>
  </pc:docChgLst>
  <pc:docChgLst>
    <pc:chgData name="Weaver Suzanne" userId="S::weaversu@pcsb.org::51527a39-1088-4978-a532-426ea8f54174" providerId="AD" clId="Web-{DC8D5E3C-71C0-D5C9-7F69-25DD37DDA988}"/>
    <pc:docChg chg="sldOrd">
      <pc:chgData name="Weaver Suzanne" userId="S::weaversu@pcsb.org::51527a39-1088-4978-a532-426ea8f54174" providerId="AD" clId="Web-{DC8D5E3C-71C0-D5C9-7F69-25DD37DDA988}" dt="2023-12-12T21:43:08.207" v="0"/>
      <pc:docMkLst>
        <pc:docMk/>
      </pc:docMkLst>
      <pc:sldChg chg="ord">
        <pc:chgData name="Weaver Suzanne" userId="S::weaversu@pcsb.org::51527a39-1088-4978-a532-426ea8f54174" providerId="AD" clId="Web-{DC8D5E3C-71C0-D5C9-7F69-25DD37DDA988}" dt="2023-12-12T21:43:08.207" v="0"/>
        <pc:sldMkLst>
          <pc:docMk/>
          <pc:sldMk cId="3361735475" sldId="283"/>
        </pc:sldMkLst>
      </pc:sldChg>
    </pc:docChg>
  </pc:docChgLst>
  <pc:docChgLst>
    <pc:chgData name="Bradley Scott" userId="S::bradleysc@pcsb.org::7e1ba68d-b349-467a-9ce1-b0e09490ec87" providerId="AD" clId="Web-{80FEA5EC-4F53-073C-2784-CAE31B07218F}"/>
    <pc:docChg chg="modSld">
      <pc:chgData name="Bradley Scott" userId="S::bradleysc@pcsb.org::7e1ba68d-b349-467a-9ce1-b0e09490ec87" providerId="AD" clId="Web-{80FEA5EC-4F53-073C-2784-CAE31B07218F}" dt="2023-12-12T17:51:48.086" v="142" actId="1076"/>
      <pc:docMkLst>
        <pc:docMk/>
      </pc:docMkLst>
      <pc:sldChg chg="addSp delSp modSp">
        <pc:chgData name="Bradley Scott" userId="S::bradleysc@pcsb.org::7e1ba68d-b349-467a-9ce1-b0e09490ec87" providerId="AD" clId="Web-{80FEA5EC-4F53-073C-2784-CAE31B07218F}" dt="2023-12-12T17:51:48.086" v="142" actId="1076"/>
        <pc:sldMkLst>
          <pc:docMk/>
          <pc:sldMk cId="2279604649" sldId="452"/>
        </pc:sldMkLst>
        <pc:spChg chg="mod">
          <ac:chgData name="Bradley Scott" userId="S::bradleysc@pcsb.org::7e1ba68d-b349-467a-9ce1-b0e09490ec87" providerId="AD" clId="Web-{80FEA5EC-4F53-073C-2784-CAE31B07218F}" dt="2023-12-12T17:46:52.334" v="55" actId="14100"/>
          <ac:spMkLst>
            <pc:docMk/>
            <pc:sldMk cId="2279604649" sldId="452"/>
            <ac:spMk id="7" creationId="{BCEEB2EF-9488-2286-FC5B-5CB38A601C82}"/>
          </ac:spMkLst>
        </pc:spChg>
        <pc:spChg chg="add mod">
          <ac:chgData name="Bradley Scott" userId="S::bradleysc@pcsb.org::7e1ba68d-b349-467a-9ce1-b0e09490ec87" providerId="AD" clId="Web-{80FEA5EC-4F53-073C-2784-CAE31B07218F}" dt="2023-12-12T17:51:48.086" v="142" actId="1076"/>
          <ac:spMkLst>
            <pc:docMk/>
            <pc:sldMk cId="2279604649" sldId="452"/>
            <ac:spMk id="50" creationId="{77BA28F0-7CBA-D477-D329-05B843F60E92}"/>
          </ac:spMkLst>
        </pc:spChg>
        <pc:spChg chg="mod">
          <ac:chgData name="Bradley Scott" userId="S::bradleysc@pcsb.org::7e1ba68d-b349-467a-9ce1-b0e09490ec87" providerId="AD" clId="Web-{80FEA5EC-4F53-073C-2784-CAE31B07218F}" dt="2023-12-12T17:44:43.186" v="11" actId="1076"/>
          <ac:spMkLst>
            <pc:docMk/>
            <pc:sldMk cId="2279604649" sldId="452"/>
            <ac:spMk id="93" creationId="{194C87FA-2C4C-399D-0957-5E8100FE9EE6}"/>
          </ac:spMkLst>
        </pc:spChg>
        <pc:graphicFrameChg chg="mod">
          <ac:chgData name="Bradley Scott" userId="S::bradleysc@pcsb.org::7e1ba68d-b349-467a-9ce1-b0e09490ec87" providerId="AD" clId="Web-{80FEA5EC-4F53-073C-2784-CAE31B07218F}" dt="2023-12-12T17:46:42.334" v="53" actId="14100"/>
          <ac:graphicFrameMkLst>
            <pc:docMk/>
            <pc:sldMk cId="2279604649" sldId="452"/>
            <ac:graphicFrameMk id="24" creationId="{8E182A13-4867-8C11-C1DF-1CEBBF881A90}"/>
          </ac:graphicFrameMkLst>
        </pc:graphicFrameChg>
        <pc:picChg chg="add del mod">
          <ac:chgData name="Bradley Scott" userId="S::bradleysc@pcsb.org::7e1ba68d-b349-467a-9ce1-b0e09490ec87" providerId="AD" clId="Web-{80FEA5EC-4F53-073C-2784-CAE31B07218F}" dt="2023-12-12T17:45:45.955" v="32" actId="14100"/>
          <ac:picMkLst>
            <pc:docMk/>
            <pc:sldMk cId="2279604649" sldId="452"/>
            <ac:picMk id="3" creationId="{3C11CCC9-C427-7131-3F54-DE5E063528E7}"/>
          </ac:picMkLst>
        </pc:picChg>
        <pc:picChg chg="del">
          <ac:chgData name="Bradley Scott" userId="S::bradleysc@pcsb.org::7e1ba68d-b349-467a-9ce1-b0e09490ec87" providerId="AD" clId="Web-{80FEA5EC-4F53-073C-2784-CAE31B07218F}" dt="2023-12-12T17:45:50.034" v="33"/>
          <ac:picMkLst>
            <pc:docMk/>
            <pc:sldMk cId="2279604649" sldId="452"/>
            <ac:picMk id="6" creationId="{C6940A48-0868-8F2D-F930-EC9A1A3E5A43}"/>
          </ac:picMkLst>
        </pc:picChg>
        <pc:picChg chg="add mod">
          <ac:chgData name="Bradley Scott" userId="S::bradleysc@pcsb.org::7e1ba68d-b349-467a-9ce1-b0e09490ec87" providerId="AD" clId="Web-{80FEA5EC-4F53-073C-2784-CAE31B07218F}" dt="2023-12-12T17:49:58.189" v="102" actId="1076"/>
          <ac:picMkLst>
            <pc:docMk/>
            <pc:sldMk cId="2279604649" sldId="452"/>
            <ac:picMk id="42" creationId="{F2677535-0D80-7EA4-4C05-99413C426DA9}"/>
          </ac:picMkLst>
        </pc:picChg>
        <pc:picChg chg="add mod">
          <ac:chgData name="Bradley Scott" userId="S::bradleysc@pcsb.org::7e1ba68d-b349-467a-9ce1-b0e09490ec87" providerId="AD" clId="Web-{80FEA5EC-4F53-073C-2784-CAE31B07218F}" dt="2023-12-12T17:50:07.720" v="104" actId="1076"/>
          <ac:picMkLst>
            <pc:docMk/>
            <pc:sldMk cId="2279604649" sldId="452"/>
            <ac:picMk id="43" creationId="{D372D38D-722D-13A4-3BDF-FB7DE1673A95}"/>
          </ac:picMkLst>
        </pc:picChg>
        <pc:picChg chg="add mod ord">
          <ac:chgData name="Bradley Scott" userId="S::bradleysc@pcsb.org::7e1ba68d-b349-467a-9ce1-b0e09490ec87" providerId="AD" clId="Web-{80FEA5EC-4F53-073C-2784-CAE31B07218F}" dt="2023-12-12T17:50:03.970" v="103" actId="1076"/>
          <ac:picMkLst>
            <pc:docMk/>
            <pc:sldMk cId="2279604649" sldId="452"/>
            <ac:picMk id="44" creationId="{C7F3A8B8-0A2E-9487-A441-1A6C21A4F732}"/>
          </ac:picMkLst>
        </pc:picChg>
        <pc:picChg chg="add mod">
          <ac:chgData name="Bradley Scott" userId="S::bradleysc@pcsb.org::7e1ba68d-b349-467a-9ce1-b0e09490ec87" providerId="AD" clId="Web-{80FEA5EC-4F53-073C-2784-CAE31B07218F}" dt="2023-12-12T17:50:33.300" v="105" actId="1076"/>
          <ac:picMkLst>
            <pc:docMk/>
            <pc:sldMk cId="2279604649" sldId="452"/>
            <ac:picMk id="45" creationId="{2A9870B2-017A-8C66-D388-457B1DA5E92D}"/>
          </ac:picMkLst>
        </pc:picChg>
      </pc:sldChg>
    </pc:docChg>
  </pc:docChgLst>
  <pc:docChgLst>
    <pc:chgData name="Weaver Suzanne" userId="S::weaversu@pcsb.org::51527a39-1088-4978-a532-426ea8f54174" providerId="AD" clId="Web-{72F344A0-A1C5-73AC-7113-6A883B4FE3FF}"/>
    <pc:docChg chg="addSld delSld modSld">
      <pc:chgData name="Weaver Suzanne" userId="S::weaversu@pcsb.org::51527a39-1088-4978-a532-426ea8f54174" providerId="AD" clId="Web-{72F344A0-A1C5-73AC-7113-6A883B4FE3FF}" dt="2023-12-12T20:17:31.377" v="317" actId="1076"/>
      <pc:docMkLst>
        <pc:docMk/>
      </pc:docMkLst>
      <pc:sldChg chg="delSp modSp add del">
        <pc:chgData name="Weaver Suzanne" userId="S::weaversu@pcsb.org::51527a39-1088-4978-a532-426ea8f54174" providerId="AD" clId="Web-{72F344A0-A1C5-73AC-7113-6A883B4FE3FF}" dt="2023-12-12T19:55:22.411" v="178" actId="1076"/>
        <pc:sldMkLst>
          <pc:docMk/>
          <pc:sldMk cId="734684182" sldId="270"/>
        </pc:sldMkLst>
        <pc:spChg chg="mod">
          <ac:chgData name="Weaver Suzanne" userId="S::weaversu@pcsb.org::51527a39-1088-4978-a532-426ea8f54174" providerId="AD" clId="Web-{72F344A0-A1C5-73AC-7113-6A883B4FE3FF}" dt="2023-12-12T19:51:14.515" v="153" actId="20577"/>
          <ac:spMkLst>
            <pc:docMk/>
            <pc:sldMk cId="734684182" sldId="270"/>
            <ac:spMk id="2" creationId="{00000000-0000-0000-0000-000000000000}"/>
          </ac:spMkLst>
        </pc:spChg>
        <pc:spChg chg="mod">
          <ac:chgData name="Weaver Suzanne" userId="S::weaversu@pcsb.org::51527a39-1088-4978-a532-426ea8f54174" providerId="AD" clId="Web-{72F344A0-A1C5-73AC-7113-6A883B4FE3FF}" dt="2023-12-12T19:55:22.411" v="178" actId="1076"/>
          <ac:spMkLst>
            <pc:docMk/>
            <pc:sldMk cId="734684182" sldId="270"/>
            <ac:spMk id="3" creationId="{A6753A10-C56D-42AA-9424-5D9C6CDF0D58}"/>
          </ac:spMkLst>
        </pc:spChg>
        <pc:spChg chg="del">
          <ac:chgData name="Weaver Suzanne" userId="S::weaversu@pcsb.org::51527a39-1088-4978-a532-426ea8f54174" providerId="AD" clId="Web-{72F344A0-A1C5-73AC-7113-6A883B4FE3FF}" dt="2023-12-12T19:54:50.691" v="173"/>
          <ac:spMkLst>
            <pc:docMk/>
            <pc:sldMk cId="734684182" sldId="270"/>
            <ac:spMk id="4" creationId="{00000000-0000-0000-0000-000000000000}"/>
          </ac:spMkLst>
        </pc:spChg>
        <pc:spChg chg="del">
          <ac:chgData name="Weaver Suzanne" userId="S::weaversu@pcsb.org::51527a39-1088-4978-a532-426ea8f54174" providerId="AD" clId="Web-{72F344A0-A1C5-73AC-7113-6A883B4FE3FF}" dt="2023-12-12T19:54:58.832" v="174"/>
          <ac:spMkLst>
            <pc:docMk/>
            <pc:sldMk cId="734684182" sldId="270"/>
            <ac:spMk id="7" creationId="{1D9BBAE9-4657-4D32-A484-E49D9DF7D687}"/>
          </ac:spMkLst>
        </pc:spChg>
        <pc:spChg chg="del">
          <ac:chgData name="Weaver Suzanne" userId="S::weaversu@pcsb.org::51527a39-1088-4978-a532-426ea8f54174" providerId="AD" clId="Web-{72F344A0-A1C5-73AC-7113-6A883B4FE3FF}" dt="2023-12-12T19:55:05.004" v="175"/>
          <ac:spMkLst>
            <pc:docMk/>
            <pc:sldMk cId="734684182" sldId="270"/>
            <ac:spMk id="8" creationId="{16B3C25E-8018-49C3-ADDC-2FB666EE8720}"/>
          </ac:spMkLst>
        </pc:spChg>
      </pc:sldChg>
      <pc:sldChg chg="del">
        <pc:chgData name="Weaver Suzanne" userId="S::weaversu@pcsb.org::51527a39-1088-4978-a532-426ea8f54174" providerId="AD" clId="Web-{72F344A0-A1C5-73AC-7113-6A883B4FE3FF}" dt="2023-12-12T19:49:30.606" v="144"/>
        <pc:sldMkLst>
          <pc:docMk/>
          <pc:sldMk cId="3312560706" sldId="282"/>
        </pc:sldMkLst>
      </pc:sldChg>
      <pc:sldChg chg="addSp delSp modSp">
        <pc:chgData name="Weaver Suzanne" userId="S::weaversu@pcsb.org::51527a39-1088-4978-a532-426ea8f54174" providerId="AD" clId="Web-{72F344A0-A1C5-73AC-7113-6A883B4FE3FF}" dt="2023-12-12T20:10:19.430" v="290" actId="1076"/>
        <pc:sldMkLst>
          <pc:docMk/>
          <pc:sldMk cId="3361735475" sldId="283"/>
        </pc:sldMkLst>
        <pc:spChg chg="mod">
          <ac:chgData name="Weaver Suzanne" userId="S::weaversu@pcsb.org::51527a39-1088-4978-a532-426ea8f54174" providerId="AD" clId="Web-{72F344A0-A1C5-73AC-7113-6A883B4FE3FF}" dt="2023-12-12T20:10:19.430" v="290" actId="1076"/>
          <ac:spMkLst>
            <pc:docMk/>
            <pc:sldMk cId="3361735475" sldId="283"/>
            <ac:spMk id="3" creationId="{AB957B7A-FBA2-4AC8-95A2-03817F458911}"/>
          </ac:spMkLst>
        </pc:spChg>
        <pc:spChg chg="del">
          <ac:chgData name="Weaver Suzanne" userId="S::weaversu@pcsb.org::51527a39-1088-4978-a532-426ea8f54174" providerId="AD" clId="Web-{72F344A0-A1C5-73AC-7113-6A883B4FE3FF}" dt="2023-12-12T19:48:47.371" v="141"/>
          <ac:spMkLst>
            <pc:docMk/>
            <pc:sldMk cId="3361735475" sldId="283"/>
            <ac:spMk id="4" creationId="{61200F10-60CF-4274-B25F-072EE496CD81}"/>
          </ac:spMkLst>
        </pc:spChg>
        <pc:spChg chg="del">
          <ac:chgData name="Weaver Suzanne" userId="S::weaversu@pcsb.org::51527a39-1088-4978-a532-426ea8f54174" providerId="AD" clId="Web-{72F344A0-A1C5-73AC-7113-6A883B4FE3FF}" dt="2023-12-12T19:48:57.527" v="143"/>
          <ac:spMkLst>
            <pc:docMk/>
            <pc:sldMk cId="3361735475" sldId="283"/>
            <ac:spMk id="5" creationId="{314309E7-DD31-4DE1-B483-E10B8EEB430A}"/>
          </ac:spMkLst>
        </pc:spChg>
        <pc:spChg chg="add mod">
          <ac:chgData name="Weaver Suzanne" userId="S::weaversu@pcsb.org::51527a39-1088-4978-a532-426ea8f54174" providerId="AD" clId="Web-{72F344A0-A1C5-73AC-7113-6A883B4FE3FF}" dt="2023-12-12T20:10:15.524" v="289" actId="20577"/>
          <ac:spMkLst>
            <pc:docMk/>
            <pc:sldMk cId="3361735475" sldId="283"/>
            <ac:spMk id="6" creationId="{31F7E056-9661-BA06-C5C3-6EAB7BF72E31}"/>
          </ac:spMkLst>
        </pc:spChg>
        <pc:spChg chg="del">
          <ac:chgData name="Weaver Suzanne" userId="S::weaversu@pcsb.org::51527a39-1088-4978-a532-426ea8f54174" providerId="AD" clId="Web-{72F344A0-A1C5-73AC-7113-6A883B4FE3FF}" dt="2023-12-12T19:48:43.449" v="140"/>
          <ac:spMkLst>
            <pc:docMk/>
            <pc:sldMk cId="3361735475" sldId="283"/>
            <ac:spMk id="8" creationId="{A23C6413-AB6D-4FDA-A3C1-04EE5A075905}"/>
          </ac:spMkLst>
        </pc:spChg>
      </pc:sldChg>
      <pc:sldChg chg="delSp modSp add del">
        <pc:chgData name="Weaver Suzanne" userId="S::weaversu@pcsb.org::51527a39-1088-4978-a532-426ea8f54174" providerId="AD" clId="Web-{72F344A0-A1C5-73AC-7113-6A883B4FE3FF}" dt="2023-12-12T20:01:38.434" v="243" actId="20577"/>
        <pc:sldMkLst>
          <pc:docMk/>
          <pc:sldMk cId="3541733226" sldId="284"/>
        </pc:sldMkLst>
        <pc:spChg chg="mod">
          <ac:chgData name="Weaver Suzanne" userId="S::weaversu@pcsb.org::51527a39-1088-4978-a532-426ea8f54174" providerId="AD" clId="Web-{72F344A0-A1C5-73AC-7113-6A883B4FE3FF}" dt="2023-12-12T19:51:02.577" v="151" actId="20577"/>
          <ac:spMkLst>
            <pc:docMk/>
            <pc:sldMk cId="3541733226" sldId="284"/>
            <ac:spMk id="2" creationId="{F2ECEC4A-A0D7-4BEC-89BA-AA7E8C199254}"/>
          </ac:spMkLst>
        </pc:spChg>
        <pc:spChg chg="del mod">
          <ac:chgData name="Weaver Suzanne" userId="S::weaversu@pcsb.org::51527a39-1088-4978-a532-426ea8f54174" providerId="AD" clId="Web-{72F344A0-A1C5-73AC-7113-6A883B4FE3FF}" dt="2023-12-12T19:52:28.313" v="156"/>
          <ac:spMkLst>
            <pc:docMk/>
            <pc:sldMk cId="3541733226" sldId="284"/>
            <ac:spMk id="3" creationId="{A41F54FD-5633-4A1D-83E5-E6355F64D617}"/>
          </ac:spMkLst>
        </pc:spChg>
        <pc:spChg chg="del">
          <ac:chgData name="Weaver Suzanne" userId="S::weaversu@pcsb.org::51527a39-1088-4978-a532-426ea8f54174" providerId="AD" clId="Web-{72F344A0-A1C5-73AC-7113-6A883B4FE3FF}" dt="2023-12-12T19:52:50.235" v="157"/>
          <ac:spMkLst>
            <pc:docMk/>
            <pc:sldMk cId="3541733226" sldId="284"/>
            <ac:spMk id="4" creationId="{3122B237-DDE3-4D73-B669-9D3D5DE8F950}"/>
          </ac:spMkLst>
        </pc:spChg>
        <pc:spChg chg="del">
          <ac:chgData name="Weaver Suzanne" userId="S::weaversu@pcsb.org::51527a39-1088-4978-a532-426ea8f54174" providerId="AD" clId="Web-{72F344A0-A1C5-73AC-7113-6A883B4FE3FF}" dt="2023-12-12T19:52:54.751" v="158"/>
          <ac:spMkLst>
            <pc:docMk/>
            <pc:sldMk cId="3541733226" sldId="284"/>
            <ac:spMk id="5" creationId="{ABA86AC3-DA96-4AA6-B18F-DA6CB67C4A8C}"/>
          </ac:spMkLst>
        </pc:spChg>
        <pc:spChg chg="mod">
          <ac:chgData name="Weaver Suzanne" userId="S::weaversu@pcsb.org::51527a39-1088-4978-a532-426ea8f54174" providerId="AD" clId="Web-{72F344A0-A1C5-73AC-7113-6A883B4FE3FF}" dt="2023-12-12T20:01:38.434" v="243" actId="20577"/>
          <ac:spMkLst>
            <pc:docMk/>
            <pc:sldMk cId="3541733226" sldId="284"/>
            <ac:spMk id="7" creationId="{F760307B-4CA1-444B-8CAF-3FF2DF965D0C}"/>
          </ac:spMkLst>
        </pc:spChg>
      </pc:sldChg>
      <pc:sldChg chg="delSp modSp">
        <pc:chgData name="Weaver Suzanne" userId="S::weaversu@pcsb.org::51527a39-1088-4978-a532-426ea8f54174" providerId="AD" clId="Web-{72F344A0-A1C5-73AC-7113-6A883B4FE3FF}" dt="2023-12-12T19:41:14.377" v="43" actId="14100"/>
        <pc:sldMkLst>
          <pc:docMk/>
          <pc:sldMk cId="4237971749" sldId="285"/>
        </pc:sldMkLst>
        <pc:spChg chg="del">
          <ac:chgData name="Weaver Suzanne" userId="S::weaversu@pcsb.org::51527a39-1088-4978-a532-426ea8f54174" providerId="AD" clId="Web-{72F344A0-A1C5-73AC-7113-6A883B4FE3FF}" dt="2023-12-12T19:39:34.586" v="0"/>
          <ac:spMkLst>
            <pc:docMk/>
            <pc:sldMk cId="4237971749" sldId="285"/>
            <ac:spMk id="3" creationId="{09A48660-E47E-5554-8BE8-A245FF8DCE67}"/>
          </ac:spMkLst>
        </pc:spChg>
        <pc:spChg chg="mod">
          <ac:chgData name="Weaver Suzanne" userId="S::weaversu@pcsb.org::51527a39-1088-4978-a532-426ea8f54174" providerId="AD" clId="Web-{72F344A0-A1C5-73AC-7113-6A883B4FE3FF}" dt="2023-12-12T19:40:45.813" v="40" actId="20577"/>
          <ac:spMkLst>
            <pc:docMk/>
            <pc:sldMk cId="4237971749" sldId="285"/>
            <ac:spMk id="4" creationId="{6468B39B-E7B8-4434-B5C5-8D6E62480303}"/>
          </ac:spMkLst>
        </pc:spChg>
        <pc:spChg chg="mod">
          <ac:chgData name="Weaver Suzanne" userId="S::weaversu@pcsb.org::51527a39-1088-4978-a532-426ea8f54174" providerId="AD" clId="Web-{72F344A0-A1C5-73AC-7113-6A883B4FE3FF}" dt="2023-12-12T19:41:14.377" v="43" actId="14100"/>
          <ac:spMkLst>
            <pc:docMk/>
            <pc:sldMk cId="4237971749" sldId="285"/>
            <ac:spMk id="10" creationId="{8F5A57F3-7B20-4801-AD6A-577902457A2E}"/>
          </ac:spMkLst>
        </pc:spChg>
        <pc:spChg chg="mod">
          <ac:chgData name="Weaver Suzanne" userId="S::weaversu@pcsb.org::51527a39-1088-4978-a532-426ea8f54174" providerId="AD" clId="Web-{72F344A0-A1C5-73AC-7113-6A883B4FE3FF}" dt="2023-12-12T19:40:57.907" v="41" actId="1076"/>
          <ac:spMkLst>
            <pc:docMk/>
            <pc:sldMk cId="4237971749" sldId="285"/>
            <ac:spMk id="11" creationId="{DB8BC6BE-4836-4884-8BFA-6C309E86396B}"/>
          </ac:spMkLst>
        </pc:spChg>
      </pc:sldChg>
      <pc:sldChg chg="addSp modSp">
        <pc:chgData name="Weaver Suzanne" userId="S::weaversu@pcsb.org::51527a39-1088-4978-a532-426ea8f54174" providerId="AD" clId="Web-{72F344A0-A1C5-73AC-7113-6A883B4FE3FF}" dt="2023-12-12T20:17:31.377" v="317" actId="1076"/>
        <pc:sldMkLst>
          <pc:docMk/>
          <pc:sldMk cId="3710176215" sldId="296"/>
        </pc:sldMkLst>
        <pc:spChg chg="add mod">
          <ac:chgData name="Weaver Suzanne" userId="S::weaversu@pcsb.org::51527a39-1088-4978-a532-426ea8f54174" providerId="AD" clId="Web-{72F344A0-A1C5-73AC-7113-6A883B4FE3FF}" dt="2023-12-12T19:48:02.385" v="139" actId="1076"/>
          <ac:spMkLst>
            <pc:docMk/>
            <pc:sldMk cId="3710176215" sldId="296"/>
            <ac:spMk id="2" creationId="{6377E06D-4067-8A52-8447-D8024A965FAE}"/>
          </ac:spMkLst>
        </pc:spChg>
        <pc:spChg chg="mod">
          <ac:chgData name="Weaver Suzanne" userId="S::weaversu@pcsb.org::51527a39-1088-4978-a532-426ea8f54174" providerId="AD" clId="Web-{72F344A0-A1C5-73AC-7113-6A883B4FE3FF}" dt="2023-12-12T20:15:47.218" v="311" actId="20577"/>
          <ac:spMkLst>
            <pc:docMk/>
            <pc:sldMk cId="3710176215" sldId="296"/>
            <ac:spMk id="6" creationId="{F59493A4-67CF-404E-A4B1-10E6BFCAC22D}"/>
          </ac:spMkLst>
        </pc:spChg>
        <pc:spChg chg="mod">
          <ac:chgData name="Weaver Suzanne" userId="S::weaversu@pcsb.org::51527a39-1088-4978-a532-426ea8f54174" providerId="AD" clId="Web-{72F344A0-A1C5-73AC-7113-6A883B4FE3FF}" dt="2023-12-12T20:17:31.377" v="317" actId="1076"/>
          <ac:spMkLst>
            <pc:docMk/>
            <pc:sldMk cId="3710176215" sldId="296"/>
            <ac:spMk id="7" creationId="{FC6FCB21-D7AF-4DBD-8C53-4215AD7826A7}"/>
          </ac:spMkLst>
        </pc:spChg>
      </pc:sldChg>
      <pc:sldChg chg="del">
        <pc:chgData name="Weaver Suzanne" userId="S::weaversu@pcsb.org::51527a39-1088-4978-a532-426ea8f54174" providerId="AD" clId="Web-{72F344A0-A1C5-73AC-7113-6A883B4FE3FF}" dt="2023-12-12T19:50:56.327" v="150"/>
        <pc:sldMkLst>
          <pc:docMk/>
          <pc:sldMk cId="3200141191" sldId="297"/>
        </pc:sldMkLst>
      </pc:sldChg>
      <pc:sldChg chg="del">
        <pc:chgData name="Weaver Suzanne" userId="S::weaversu@pcsb.org::51527a39-1088-4978-a532-426ea8f54174" providerId="AD" clId="Web-{72F344A0-A1C5-73AC-7113-6A883B4FE3FF}" dt="2023-12-12T19:49:54.435" v="145"/>
        <pc:sldMkLst>
          <pc:docMk/>
          <pc:sldMk cId="3883810602" sldId="298"/>
        </pc:sldMkLst>
      </pc:sldChg>
    </pc:docChg>
  </pc:docChgLst>
  <pc:docChgLst>
    <pc:chgData name="Blake-Harris Shawlene" userId="S::blake-harriss@pcsb.org::4dc7e8eb-f437-49f0-8ba9-53accb1e36ea" providerId="AD" clId="Web-{2FCF981C-B3CC-A8C7-8A4D-0E6F025AB8C9}"/>
    <pc:docChg chg="modSld">
      <pc:chgData name="Blake-Harris Shawlene" userId="S::blake-harriss@pcsb.org::4dc7e8eb-f437-49f0-8ba9-53accb1e36ea" providerId="AD" clId="Web-{2FCF981C-B3CC-A8C7-8A4D-0E6F025AB8C9}" dt="2023-12-05T15:53:58.270" v="216" actId="20577"/>
      <pc:docMkLst>
        <pc:docMk/>
      </pc:docMkLst>
      <pc:sldChg chg="modSp">
        <pc:chgData name="Blake-Harris Shawlene" userId="S::blake-harriss@pcsb.org::4dc7e8eb-f437-49f0-8ba9-53accb1e36ea" providerId="AD" clId="Web-{2FCF981C-B3CC-A8C7-8A4D-0E6F025AB8C9}" dt="2023-12-05T15:53:58.270" v="216" actId="20577"/>
        <pc:sldMkLst>
          <pc:docMk/>
          <pc:sldMk cId="3119498873" sldId="257"/>
        </pc:sldMkLst>
        <pc:graphicFrameChg chg="mod modGraphic">
          <ac:chgData name="Blake-Harris Shawlene" userId="S::blake-harriss@pcsb.org::4dc7e8eb-f437-49f0-8ba9-53accb1e36ea" providerId="AD" clId="Web-{2FCF981C-B3CC-A8C7-8A4D-0E6F025AB8C9}" dt="2023-12-05T15:53:58.270" v="216" actId="20577"/>
          <ac:graphicFrameMkLst>
            <pc:docMk/>
            <pc:sldMk cId="3119498873" sldId="257"/>
            <ac:graphicFrameMk id="31" creationId="{027CA965-08CB-4932-A753-25E5705E515C}"/>
          </ac:graphicFrameMkLst>
        </pc:graphicFrameChg>
        <pc:picChg chg="mod">
          <ac:chgData name="Blake-Harris Shawlene" userId="S::blake-harriss@pcsb.org::4dc7e8eb-f437-49f0-8ba9-53accb1e36ea" providerId="AD" clId="Web-{2FCF981C-B3CC-A8C7-8A4D-0E6F025AB8C9}" dt="2023-12-05T15:52:29.407" v="148" actId="14100"/>
          <ac:picMkLst>
            <pc:docMk/>
            <pc:sldMk cId="3119498873" sldId="257"/>
            <ac:picMk id="4244" creationId="{301036AB-7AA1-30A1-F664-0B76CAF64C6B}"/>
          </ac:picMkLst>
        </pc:picChg>
      </pc:sldChg>
    </pc:docChg>
  </pc:docChgLst>
</pc:chgInfo>
</file>

<file path=ppt/diagrams/_rels/data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8180B-83C8-4315-B1DB-C859CD2EE3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C69B586-63B1-4B63-923D-B2CEEDD343EE}">
      <dgm:prSet/>
      <dgm:spPr/>
      <dgm:t>
        <a:bodyPr/>
        <a:lstStyle/>
        <a:p>
          <a:r>
            <a:rPr lang="en-US"/>
            <a:t>Significantly greater likelihood of using a range of critical-thinking skills</a:t>
          </a:r>
        </a:p>
      </dgm:t>
    </dgm:pt>
    <dgm:pt modelId="{B374EF48-09FC-404A-BDBD-F9FC81CE6D36}" type="parTrans" cxnId="{981BD595-F713-4165-8961-128AF636CEBE}">
      <dgm:prSet/>
      <dgm:spPr/>
      <dgm:t>
        <a:bodyPr/>
        <a:lstStyle/>
        <a:p>
          <a:endParaRPr lang="en-US"/>
        </a:p>
      </dgm:t>
    </dgm:pt>
    <dgm:pt modelId="{89B92EED-25CA-4866-9505-C6758C9A5DF4}" type="sibTrans" cxnId="{981BD595-F713-4165-8961-128AF636CEBE}">
      <dgm:prSet/>
      <dgm:spPr/>
      <dgm:t>
        <a:bodyPr/>
        <a:lstStyle/>
        <a:p>
          <a:endParaRPr lang="en-US"/>
        </a:p>
      </dgm:t>
    </dgm:pt>
    <dgm:pt modelId="{0B61B6B1-4852-417B-B7AD-1F3F8419F00F}">
      <dgm:prSet/>
      <dgm:spPr/>
      <dgm:t>
        <a:bodyPr/>
        <a:lstStyle/>
        <a:p>
          <a:r>
            <a:rPr lang="en-US"/>
            <a:t>Students felt prepared for university coursework involving research; intended to conduct future research; and found that their research skills to be important to future success;</a:t>
          </a:r>
        </a:p>
      </dgm:t>
    </dgm:pt>
    <dgm:pt modelId="{EA0A0058-A544-428E-B807-73A800709EE9}" type="parTrans" cxnId="{7CBF84ED-B5E0-46A5-A14A-6CC115B5B33A}">
      <dgm:prSet/>
      <dgm:spPr/>
      <dgm:t>
        <a:bodyPr/>
        <a:lstStyle/>
        <a:p>
          <a:endParaRPr lang="en-US"/>
        </a:p>
      </dgm:t>
    </dgm:pt>
    <dgm:pt modelId="{2A9ACEE1-E720-4D87-81AA-0EE81E27B19C}" type="sibTrans" cxnId="{7CBF84ED-B5E0-46A5-A14A-6CC115B5B33A}">
      <dgm:prSet/>
      <dgm:spPr/>
      <dgm:t>
        <a:bodyPr/>
        <a:lstStyle/>
        <a:p>
          <a:endParaRPr lang="en-US"/>
        </a:p>
      </dgm:t>
    </dgm:pt>
    <dgm:pt modelId="{54B22F21-8EDD-47F8-ACC0-74873CE328A8}">
      <dgm:prSet/>
      <dgm:spPr/>
      <dgm:t>
        <a:bodyPr/>
        <a:lstStyle/>
        <a:p>
          <a:r>
            <a:rPr lang="en-US"/>
            <a:t>Students developed an ethic of service; became more caring, open-minded, and reflective; and developed more self-confidence and maturity</a:t>
          </a:r>
        </a:p>
      </dgm:t>
    </dgm:pt>
    <dgm:pt modelId="{503E2C3F-751A-472E-ADFF-8481A9B72D64}" type="parTrans" cxnId="{46E04F8F-671C-4A9D-93C1-632E7125A72B}">
      <dgm:prSet/>
      <dgm:spPr/>
      <dgm:t>
        <a:bodyPr/>
        <a:lstStyle/>
        <a:p>
          <a:endParaRPr lang="en-US"/>
        </a:p>
      </dgm:t>
    </dgm:pt>
    <dgm:pt modelId="{29CBE3FA-5E14-4494-BF89-FB7F104E2A72}" type="sibTrans" cxnId="{46E04F8F-671C-4A9D-93C1-632E7125A72B}">
      <dgm:prSet/>
      <dgm:spPr/>
      <dgm:t>
        <a:bodyPr/>
        <a:lstStyle/>
        <a:p>
          <a:endParaRPr lang="en-US"/>
        </a:p>
      </dgm:t>
    </dgm:pt>
    <dgm:pt modelId="{3959B8D6-518E-4DFF-9170-365C7DA02A28}">
      <dgm:prSet/>
      <dgm:spPr/>
      <dgm:t>
        <a:bodyPr/>
        <a:lstStyle/>
        <a:p>
          <a:r>
            <a:rPr lang="en-US"/>
            <a:t>DP students scored higher on 9 out of 10 items that tested their knowledge of US government structure, functioning and history.</a:t>
          </a:r>
        </a:p>
      </dgm:t>
    </dgm:pt>
    <dgm:pt modelId="{3841C74A-B46A-4D67-8930-1BEA002E04A2}" type="parTrans" cxnId="{BAF746A9-716D-480A-A6FD-98BD2619A3BE}">
      <dgm:prSet/>
      <dgm:spPr/>
      <dgm:t>
        <a:bodyPr/>
        <a:lstStyle/>
        <a:p>
          <a:endParaRPr lang="en-US"/>
        </a:p>
      </dgm:t>
    </dgm:pt>
    <dgm:pt modelId="{E96B6FE4-8336-491A-8EE6-9BE405558344}" type="sibTrans" cxnId="{BAF746A9-716D-480A-A6FD-98BD2619A3BE}">
      <dgm:prSet/>
      <dgm:spPr/>
      <dgm:t>
        <a:bodyPr/>
        <a:lstStyle/>
        <a:p>
          <a:endParaRPr lang="en-US"/>
        </a:p>
      </dgm:t>
    </dgm:pt>
    <dgm:pt modelId="{B7D8CF0C-F2F2-4C06-857E-9596FEA51C78}" type="pres">
      <dgm:prSet presAssocID="{90C8180B-83C8-4315-B1DB-C859CD2EE3BD}" presName="linear" presStyleCnt="0">
        <dgm:presLayoutVars>
          <dgm:animLvl val="lvl"/>
          <dgm:resizeHandles val="exact"/>
        </dgm:presLayoutVars>
      </dgm:prSet>
      <dgm:spPr/>
    </dgm:pt>
    <dgm:pt modelId="{D754C59B-66ED-4AC2-AD15-51A22E1EC9E6}" type="pres">
      <dgm:prSet presAssocID="{BC69B586-63B1-4B63-923D-B2CEEDD343EE}" presName="parentText" presStyleLbl="node1" presStyleIdx="0" presStyleCnt="4">
        <dgm:presLayoutVars>
          <dgm:chMax val="0"/>
          <dgm:bulletEnabled val="1"/>
        </dgm:presLayoutVars>
      </dgm:prSet>
      <dgm:spPr/>
    </dgm:pt>
    <dgm:pt modelId="{216A63BE-E910-4DC2-8405-347A8DD7ED31}" type="pres">
      <dgm:prSet presAssocID="{89B92EED-25CA-4866-9505-C6758C9A5DF4}" presName="spacer" presStyleCnt="0"/>
      <dgm:spPr/>
    </dgm:pt>
    <dgm:pt modelId="{D5FD1D31-5925-4829-AC2F-CFD339717209}" type="pres">
      <dgm:prSet presAssocID="{0B61B6B1-4852-417B-B7AD-1F3F8419F00F}" presName="parentText" presStyleLbl="node1" presStyleIdx="1" presStyleCnt="4">
        <dgm:presLayoutVars>
          <dgm:chMax val="0"/>
          <dgm:bulletEnabled val="1"/>
        </dgm:presLayoutVars>
      </dgm:prSet>
      <dgm:spPr/>
    </dgm:pt>
    <dgm:pt modelId="{8667E4CF-D6D2-4EE2-90CF-EB241DE5004E}" type="pres">
      <dgm:prSet presAssocID="{2A9ACEE1-E720-4D87-81AA-0EE81E27B19C}" presName="spacer" presStyleCnt="0"/>
      <dgm:spPr/>
    </dgm:pt>
    <dgm:pt modelId="{02158468-0D7E-48AA-B95D-483981CEC94F}" type="pres">
      <dgm:prSet presAssocID="{54B22F21-8EDD-47F8-ACC0-74873CE328A8}" presName="parentText" presStyleLbl="node1" presStyleIdx="2" presStyleCnt="4">
        <dgm:presLayoutVars>
          <dgm:chMax val="0"/>
          <dgm:bulletEnabled val="1"/>
        </dgm:presLayoutVars>
      </dgm:prSet>
      <dgm:spPr/>
    </dgm:pt>
    <dgm:pt modelId="{4FD968A5-CBBB-4C63-8EC6-88B9E9A9F8D5}" type="pres">
      <dgm:prSet presAssocID="{29CBE3FA-5E14-4494-BF89-FB7F104E2A72}" presName="spacer" presStyleCnt="0"/>
      <dgm:spPr/>
    </dgm:pt>
    <dgm:pt modelId="{E2D7B8AE-5709-4CDF-B916-F3E2AC2FCAD5}" type="pres">
      <dgm:prSet presAssocID="{3959B8D6-518E-4DFF-9170-365C7DA02A28}" presName="parentText" presStyleLbl="node1" presStyleIdx="3" presStyleCnt="4">
        <dgm:presLayoutVars>
          <dgm:chMax val="0"/>
          <dgm:bulletEnabled val="1"/>
        </dgm:presLayoutVars>
      </dgm:prSet>
      <dgm:spPr/>
    </dgm:pt>
  </dgm:ptLst>
  <dgm:cxnLst>
    <dgm:cxn modelId="{74A09376-12CA-4B8E-99A1-62B37EFD0689}" type="presOf" srcId="{0B61B6B1-4852-417B-B7AD-1F3F8419F00F}" destId="{D5FD1D31-5925-4829-AC2F-CFD339717209}" srcOrd="0" destOrd="0" presId="urn:microsoft.com/office/officeart/2005/8/layout/vList2"/>
    <dgm:cxn modelId="{46E04F8F-671C-4A9D-93C1-632E7125A72B}" srcId="{90C8180B-83C8-4315-B1DB-C859CD2EE3BD}" destId="{54B22F21-8EDD-47F8-ACC0-74873CE328A8}" srcOrd="2" destOrd="0" parTransId="{503E2C3F-751A-472E-ADFF-8481A9B72D64}" sibTransId="{29CBE3FA-5E14-4494-BF89-FB7F104E2A72}"/>
    <dgm:cxn modelId="{981BD595-F713-4165-8961-128AF636CEBE}" srcId="{90C8180B-83C8-4315-B1DB-C859CD2EE3BD}" destId="{BC69B586-63B1-4B63-923D-B2CEEDD343EE}" srcOrd="0" destOrd="0" parTransId="{B374EF48-09FC-404A-BDBD-F9FC81CE6D36}" sibTransId="{89B92EED-25CA-4866-9505-C6758C9A5DF4}"/>
    <dgm:cxn modelId="{BAF746A9-716D-480A-A6FD-98BD2619A3BE}" srcId="{90C8180B-83C8-4315-B1DB-C859CD2EE3BD}" destId="{3959B8D6-518E-4DFF-9170-365C7DA02A28}" srcOrd="3" destOrd="0" parTransId="{3841C74A-B46A-4D67-8930-1BEA002E04A2}" sibTransId="{E96B6FE4-8336-491A-8EE6-9BE405558344}"/>
    <dgm:cxn modelId="{2E5740AD-1DFA-4096-AC6D-5E8D9336730C}" type="presOf" srcId="{BC69B586-63B1-4B63-923D-B2CEEDD343EE}" destId="{D754C59B-66ED-4AC2-AD15-51A22E1EC9E6}" srcOrd="0" destOrd="0" presId="urn:microsoft.com/office/officeart/2005/8/layout/vList2"/>
    <dgm:cxn modelId="{CC7027B8-1441-4AFF-8EFC-B3809ED6EF35}" type="presOf" srcId="{3959B8D6-518E-4DFF-9170-365C7DA02A28}" destId="{E2D7B8AE-5709-4CDF-B916-F3E2AC2FCAD5}" srcOrd="0" destOrd="0" presId="urn:microsoft.com/office/officeart/2005/8/layout/vList2"/>
    <dgm:cxn modelId="{BE2DA4C5-BAC1-4327-83B0-EA96C4A8CA56}" type="presOf" srcId="{90C8180B-83C8-4315-B1DB-C859CD2EE3BD}" destId="{B7D8CF0C-F2F2-4C06-857E-9596FEA51C78}" srcOrd="0" destOrd="0" presId="urn:microsoft.com/office/officeart/2005/8/layout/vList2"/>
    <dgm:cxn modelId="{51234BCD-E25D-4189-BAD7-85B34F7DA299}" type="presOf" srcId="{54B22F21-8EDD-47F8-ACC0-74873CE328A8}" destId="{02158468-0D7E-48AA-B95D-483981CEC94F}" srcOrd="0" destOrd="0" presId="urn:microsoft.com/office/officeart/2005/8/layout/vList2"/>
    <dgm:cxn modelId="{7CBF84ED-B5E0-46A5-A14A-6CC115B5B33A}" srcId="{90C8180B-83C8-4315-B1DB-C859CD2EE3BD}" destId="{0B61B6B1-4852-417B-B7AD-1F3F8419F00F}" srcOrd="1" destOrd="0" parTransId="{EA0A0058-A544-428E-B807-73A800709EE9}" sibTransId="{2A9ACEE1-E720-4D87-81AA-0EE81E27B19C}"/>
    <dgm:cxn modelId="{8DFC9C65-2724-453D-9523-C6F1E63ED9C5}" type="presParOf" srcId="{B7D8CF0C-F2F2-4C06-857E-9596FEA51C78}" destId="{D754C59B-66ED-4AC2-AD15-51A22E1EC9E6}" srcOrd="0" destOrd="0" presId="urn:microsoft.com/office/officeart/2005/8/layout/vList2"/>
    <dgm:cxn modelId="{DF671263-4364-42C1-8D4A-D7C9391BDA50}" type="presParOf" srcId="{B7D8CF0C-F2F2-4C06-857E-9596FEA51C78}" destId="{216A63BE-E910-4DC2-8405-347A8DD7ED31}" srcOrd="1" destOrd="0" presId="urn:microsoft.com/office/officeart/2005/8/layout/vList2"/>
    <dgm:cxn modelId="{904B697E-6F6F-46CD-8959-777B858CEB59}" type="presParOf" srcId="{B7D8CF0C-F2F2-4C06-857E-9596FEA51C78}" destId="{D5FD1D31-5925-4829-AC2F-CFD339717209}" srcOrd="2" destOrd="0" presId="urn:microsoft.com/office/officeart/2005/8/layout/vList2"/>
    <dgm:cxn modelId="{5B555846-BF56-4088-9F01-42453CB1C84E}" type="presParOf" srcId="{B7D8CF0C-F2F2-4C06-857E-9596FEA51C78}" destId="{8667E4CF-D6D2-4EE2-90CF-EB241DE5004E}" srcOrd="3" destOrd="0" presId="urn:microsoft.com/office/officeart/2005/8/layout/vList2"/>
    <dgm:cxn modelId="{8200F202-E76B-4252-B78D-71869B0F0CE3}" type="presParOf" srcId="{B7D8CF0C-F2F2-4C06-857E-9596FEA51C78}" destId="{02158468-0D7E-48AA-B95D-483981CEC94F}" srcOrd="4" destOrd="0" presId="urn:microsoft.com/office/officeart/2005/8/layout/vList2"/>
    <dgm:cxn modelId="{49DBADBE-BEC6-43F7-AE94-6C0905E1E180}" type="presParOf" srcId="{B7D8CF0C-F2F2-4C06-857E-9596FEA51C78}" destId="{4FD968A5-CBBB-4C63-8EC6-88B9E9A9F8D5}" srcOrd="5" destOrd="0" presId="urn:microsoft.com/office/officeart/2005/8/layout/vList2"/>
    <dgm:cxn modelId="{FB36D413-F63B-42A9-9D5D-46D54F5A5179}" type="presParOf" srcId="{B7D8CF0C-F2F2-4C06-857E-9596FEA51C78}" destId="{E2D7B8AE-5709-4CDF-B916-F3E2AC2FCAD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F1B99A-B52C-4608-9405-696FEED6808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DAF95AC-A0FE-4FB4-BA70-62F3CD5FA723}">
      <dgm:prSet/>
      <dgm:spPr/>
      <dgm:t>
        <a:bodyPr/>
        <a:lstStyle/>
        <a:p>
          <a:r>
            <a:rPr lang="en-US"/>
            <a:t>Theatre is a practical subject that encourages discovery through experimentation, the taking of risks and the presentation of ideas to others. It results in the development of both theatre and life skills; the building of confidence, creativity and working collaboratively.</a:t>
          </a:r>
        </a:p>
      </dgm:t>
    </dgm:pt>
    <dgm:pt modelId="{EA90F742-2E0B-4FB2-8BA5-71343D4825A7}" type="parTrans" cxnId="{C086E334-988C-4BFB-9738-6815A86B6A2A}">
      <dgm:prSet/>
      <dgm:spPr/>
      <dgm:t>
        <a:bodyPr/>
        <a:lstStyle/>
        <a:p>
          <a:endParaRPr lang="en-US"/>
        </a:p>
      </dgm:t>
    </dgm:pt>
    <dgm:pt modelId="{BE1D3DE7-F5B0-4DFB-B7DE-D910C5476CD9}" type="sibTrans" cxnId="{C086E334-988C-4BFB-9738-6815A86B6A2A}">
      <dgm:prSet/>
      <dgm:spPr/>
      <dgm:t>
        <a:bodyPr/>
        <a:lstStyle/>
        <a:p>
          <a:endParaRPr lang="en-US"/>
        </a:p>
      </dgm:t>
    </dgm:pt>
    <dgm:pt modelId="{81ADC86C-B022-4F8D-A694-943A00E6E36D}">
      <dgm:prSet/>
      <dgm:spPr/>
      <dgm:t>
        <a:bodyPr/>
        <a:lstStyle/>
        <a:p>
          <a:r>
            <a:rPr lang="en-US"/>
            <a:t>The IB Diploma Programme theatre course is a multifaceted theatre-making course of study. It gives students the opportunity to make theatre as creators, designers, directors and performers. </a:t>
          </a:r>
        </a:p>
      </dgm:t>
    </dgm:pt>
    <dgm:pt modelId="{7527E27C-A4F3-48B4-8D21-83A81EC9B0D0}" type="parTrans" cxnId="{BB77FF92-83AC-4E66-85FE-F59E347500D1}">
      <dgm:prSet/>
      <dgm:spPr/>
      <dgm:t>
        <a:bodyPr/>
        <a:lstStyle/>
        <a:p>
          <a:endParaRPr lang="en-US"/>
        </a:p>
      </dgm:t>
    </dgm:pt>
    <dgm:pt modelId="{03832AEA-5E4E-437B-BE95-42BFB2076301}" type="sibTrans" cxnId="{BB77FF92-83AC-4E66-85FE-F59E347500D1}">
      <dgm:prSet/>
      <dgm:spPr/>
      <dgm:t>
        <a:bodyPr/>
        <a:lstStyle/>
        <a:p>
          <a:endParaRPr lang="en-US"/>
        </a:p>
      </dgm:t>
    </dgm:pt>
    <dgm:pt modelId="{467D0B45-D6B0-4B73-8AC0-ACE06916478D}">
      <dgm:prSet/>
      <dgm:spPr/>
      <dgm:t>
        <a:bodyPr/>
        <a:lstStyle/>
        <a:p>
          <a:r>
            <a:rPr lang="en-US"/>
            <a:t>The theatre course encourages students to appreciate that through the processes of researching, creating, preparing, presenting and critically reflecting on theatre— as participants and audience members—they gain a richer understanding of themselves, their community and the world.</a:t>
          </a:r>
        </a:p>
      </dgm:t>
    </dgm:pt>
    <dgm:pt modelId="{8B8078E0-31DD-4262-97DA-14977876E77D}" type="parTrans" cxnId="{05C2D9F8-A6EF-4C2D-9DF0-8A8D5DD8EFB1}">
      <dgm:prSet/>
      <dgm:spPr/>
      <dgm:t>
        <a:bodyPr/>
        <a:lstStyle/>
        <a:p>
          <a:endParaRPr lang="en-US"/>
        </a:p>
      </dgm:t>
    </dgm:pt>
    <dgm:pt modelId="{A50A8CBE-09A1-4C0C-BC1B-598278F130FC}" type="sibTrans" cxnId="{05C2D9F8-A6EF-4C2D-9DF0-8A8D5DD8EFB1}">
      <dgm:prSet/>
      <dgm:spPr/>
      <dgm:t>
        <a:bodyPr/>
        <a:lstStyle/>
        <a:p>
          <a:endParaRPr lang="en-US"/>
        </a:p>
      </dgm:t>
    </dgm:pt>
    <dgm:pt modelId="{28B3A347-E6A4-4022-8ADD-C42EBDC7B7BD}" type="pres">
      <dgm:prSet presAssocID="{B2F1B99A-B52C-4608-9405-696FEED68089}" presName="linear" presStyleCnt="0">
        <dgm:presLayoutVars>
          <dgm:animLvl val="lvl"/>
          <dgm:resizeHandles val="exact"/>
        </dgm:presLayoutVars>
      </dgm:prSet>
      <dgm:spPr/>
    </dgm:pt>
    <dgm:pt modelId="{49420636-5800-4DE0-B013-451B5252AAA9}" type="pres">
      <dgm:prSet presAssocID="{7DAF95AC-A0FE-4FB4-BA70-62F3CD5FA723}" presName="parentText" presStyleLbl="node1" presStyleIdx="0" presStyleCnt="3">
        <dgm:presLayoutVars>
          <dgm:chMax val="0"/>
          <dgm:bulletEnabled val="1"/>
        </dgm:presLayoutVars>
      </dgm:prSet>
      <dgm:spPr/>
    </dgm:pt>
    <dgm:pt modelId="{C674FDD0-924F-4302-8A67-165294448850}" type="pres">
      <dgm:prSet presAssocID="{BE1D3DE7-F5B0-4DFB-B7DE-D910C5476CD9}" presName="spacer" presStyleCnt="0"/>
      <dgm:spPr/>
    </dgm:pt>
    <dgm:pt modelId="{9C6DE2A4-736A-4A58-AEF9-5618C18DA0FA}" type="pres">
      <dgm:prSet presAssocID="{81ADC86C-B022-4F8D-A694-943A00E6E36D}" presName="parentText" presStyleLbl="node1" presStyleIdx="1" presStyleCnt="3">
        <dgm:presLayoutVars>
          <dgm:chMax val="0"/>
          <dgm:bulletEnabled val="1"/>
        </dgm:presLayoutVars>
      </dgm:prSet>
      <dgm:spPr/>
    </dgm:pt>
    <dgm:pt modelId="{136FAF50-B902-4731-A607-F4058A17EECC}" type="pres">
      <dgm:prSet presAssocID="{03832AEA-5E4E-437B-BE95-42BFB2076301}" presName="spacer" presStyleCnt="0"/>
      <dgm:spPr/>
    </dgm:pt>
    <dgm:pt modelId="{6967706C-6259-4148-8803-E053AC0AC15E}" type="pres">
      <dgm:prSet presAssocID="{467D0B45-D6B0-4B73-8AC0-ACE06916478D}" presName="parentText" presStyleLbl="node1" presStyleIdx="2" presStyleCnt="3">
        <dgm:presLayoutVars>
          <dgm:chMax val="0"/>
          <dgm:bulletEnabled val="1"/>
        </dgm:presLayoutVars>
      </dgm:prSet>
      <dgm:spPr/>
    </dgm:pt>
  </dgm:ptLst>
  <dgm:cxnLst>
    <dgm:cxn modelId="{C1205711-D6FA-457A-8918-03398849F1E9}" type="presOf" srcId="{81ADC86C-B022-4F8D-A694-943A00E6E36D}" destId="{9C6DE2A4-736A-4A58-AEF9-5618C18DA0FA}" srcOrd="0" destOrd="0" presId="urn:microsoft.com/office/officeart/2005/8/layout/vList2"/>
    <dgm:cxn modelId="{EF1F801E-B2B7-43D4-97CD-03F2F12583D0}" type="presOf" srcId="{7DAF95AC-A0FE-4FB4-BA70-62F3CD5FA723}" destId="{49420636-5800-4DE0-B013-451B5252AAA9}" srcOrd="0" destOrd="0" presId="urn:microsoft.com/office/officeart/2005/8/layout/vList2"/>
    <dgm:cxn modelId="{C086E334-988C-4BFB-9738-6815A86B6A2A}" srcId="{B2F1B99A-B52C-4608-9405-696FEED68089}" destId="{7DAF95AC-A0FE-4FB4-BA70-62F3CD5FA723}" srcOrd="0" destOrd="0" parTransId="{EA90F742-2E0B-4FB2-8BA5-71343D4825A7}" sibTransId="{BE1D3DE7-F5B0-4DFB-B7DE-D910C5476CD9}"/>
    <dgm:cxn modelId="{E2EC0D3F-0023-42CB-BF1E-D1530FD710F9}" type="presOf" srcId="{467D0B45-D6B0-4B73-8AC0-ACE06916478D}" destId="{6967706C-6259-4148-8803-E053AC0AC15E}" srcOrd="0" destOrd="0" presId="urn:microsoft.com/office/officeart/2005/8/layout/vList2"/>
    <dgm:cxn modelId="{BB77FF92-83AC-4E66-85FE-F59E347500D1}" srcId="{B2F1B99A-B52C-4608-9405-696FEED68089}" destId="{81ADC86C-B022-4F8D-A694-943A00E6E36D}" srcOrd="1" destOrd="0" parTransId="{7527E27C-A4F3-48B4-8D21-83A81EC9B0D0}" sibTransId="{03832AEA-5E4E-437B-BE95-42BFB2076301}"/>
    <dgm:cxn modelId="{567037F8-41E5-4AE3-AF5F-7072D144CDA2}" type="presOf" srcId="{B2F1B99A-B52C-4608-9405-696FEED68089}" destId="{28B3A347-E6A4-4022-8ADD-C42EBDC7B7BD}" srcOrd="0" destOrd="0" presId="urn:microsoft.com/office/officeart/2005/8/layout/vList2"/>
    <dgm:cxn modelId="{05C2D9F8-A6EF-4C2D-9DF0-8A8D5DD8EFB1}" srcId="{B2F1B99A-B52C-4608-9405-696FEED68089}" destId="{467D0B45-D6B0-4B73-8AC0-ACE06916478D}" srcOrd="2" destOrd="0" parTransId="{8B8078E0-31DD-4262-97DA-14977876E77D}" sibTransId="{A50A8CBE-09A1-4C0C-BC1B-598278F130FC}"/>
    <dgm:cxn modelId="{FA81B844-DC59-4248-988A-E8D9808A6879}" type="presParOf" srcId="{28B3A347-E6A4-4022-8ADD-C42EBDC7B7BD}" destId="{49420636-5800-4DE0-B013-451B5252AAA9}" srcOrd="0" destOrd="0" presId="urn:microsoft.com/office/officeart/2005/8/layout/vList2"/>
    <dgm:cxn modelId="{1C26922A-3E79-4488-92DB-0285D31F30CE}" type="presParOf" srcId="{28B3A347-E6A4-4022-8ADD-C42EBDC7B7BD}" destId="{C674FDD0-924F-4302-8A67-165294448850}" srcOrd="1" destOrd="0" presId="urn:microsoft.com/office/officeart/2005/8/layout/vList2"/>
    <dgm:cxn modelId="{07D6192A-7E4C-43DF-ADE3-944F2E508763}" type="presParOf" srcId="{28B3A347-E6A4-4022-8ADD-C42EBDC7B7BD}" destId="{9C6DE2A4-736A-4A58-AEF9-5618C18DA0FA}" srcOrd="2" destOrd="0" presId="urn:microsoft.com/office/officeart/2005/8/layout/vList2"/>
    <dgm:cxn modelId="{138E6FC4-90C3-402A-A550-4793A14ACE17}" type="presParOf" srcId="{28B3A347-E6A4-4022-8ADD-C42EBDC7B7BD}" destId="{136FAF50-B902-4731-A607-F4058A17EECC}" srcOrd="3" destOrd="0" presId="urn:microsoft.com/office/officeart/2005/8/layout/vList2"/>
    <dgm:cxn modelId="{6954F654-C4F4-4A1C-85C6-8FFDB3E94216}" type="presParOf" srcId="{28B3A347-E6A4-4022-8ADD-C42EBDC7B7BD}" destId="{6967706C-6259-4148-8803-E053AC0AC15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D1BE8E-25F9-41D4-BC0A-0D12B129E036}"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D2453BA-7C0A-474D-8E0D-CE193A4A8CB1}">
      <dgm:prSet/>
      <dgm:spPr/>
      <dgm:t>
        <a:bodyPr/>
        <a:lstStyle/>
        <a:p>
          <a:r>
            <a:rPr lang="en-US"/>
            <a:t>Two year course</a:t>
          </a:r>
        </a:p>
      </dgm:t>
    </dgm:pt>
    <dgm:pt modelId="{BE229A3F-8137-4952-872B-20BA233543B2}" type="parTrans" cxnId="{2883F51A-F0BB-427D-A60F-82CDDFA04923}">
      <dgm:prSet/>
      <dgm:spPr/>
      <dgm:t>
        <a:bodyPr/>
        <a:lstStyle/>
        <a:p>
          <a:endParaRPr lang="en-US"/>
        </a:p>
      </dgm:t>
    </dgm:pt>
    <dgm:pt modelId="{81498133-3E36-43D0-8AE3-B5DD7F431E17}" type="sibTrans" cxnId="{2883F51A-F0BB-427D-A60F-82CDDFA04923}">
      <dgm:prSet/>
      <dgm:spPr/>
      <dgm:t>
        <a:bodyPr/>
        <a:lstStyle/>
        <a:p>
          <a:endParaRPr lang="en-US"/>
        </a:p>
      </dgm:t>
    </dgm:pt>
    <dgm:pt modelId="{1DE2D363-CCBC-4579-8D0F-F2BCCE1310D0}">
      <dgm:prSet/>
      <dgm:spPr/>
      <dgm:t>
        <a:bodyPr/>
        <a:lstStyle/>
        <a:p>
          <a:r>
            <a:rPr lang="en-US"/>
            <a:t>SL and HL students work together in the same class </a:t>
          </a:r>
        </a:p>
      </dgm:t>
    </dgm:pt>
    <dgm:pt modelId="{42CDF9EF-FFF9-42A3-9DD1-AB6DDD1EA86F}" type="parTrans" cxnId="{C5168149-3177-48C1-86BB-C133118D7D75}">
      <dgm:prSet/>
      <dgm:spPr/>
      <dgm:t>
        <a:bodyPr/>
        <a:lstStyle/>
        <a:p>
          <a:endParaRPr lang="en-US"/>
        </a:p>
      </dgm:t>
    </dgm:pt>
    <dgm:pt modelId="{D4C2B4C4-2AF4-4CDC-8F01-71E813733423}" type="sibTrans" cxnId="{C5168149-3177-48C1-86BB-C133118D7D75}">
      <dgm:prSet/>
      <dgm:spPr/>
      <dgm:t>
        <a:bodyPr/>
        <a:lstStyle/>
        <a:p>
          <a:endParaRPr lang="en-US"/>
        </a:p>
      </dgm:t>
    </dgm:pt>
    <dgm:pt modelId="{9A60938A-4D5B-400E-A44C-B59A65F03B25}" type="pres">
      <dgm:prSet presAssocID="{28D1BE8E-25F9-41D4-BC0A-0D12B129E036}" presName="linear" presStyleCnt="0">
        <dgm:presLayoutVars>
          <dgm:animLvl val="lvl"/>
          <dgm:resizeHandles val="exact"/>
        </dgm:presLayoutVars>
      </dgm:prSet>
      <dgm:spPr/>
    </dgm:pt>
    <dgm:pt modelId="{384210D3-A5D8-4543-A054-0E46FAD43916}" type="pres">
      <dgm:prSet presAssocID="{BD2453BA-7C0A-474D-8E0D-CE193A4A8CB1}" presName="parentText" presStyleLbl="node1" presStyleIdx="0" presStyleCnt="2">
        <dgm:presLayoutVars>
          <dgm:chMax val="0"/>
          <dgm:bulletEnabled val="1"/>
        </dgm:presLayoutVars>
      </dgm:prSet>
      <dgm:spPr/>
    </dgm:pt>
    <dgm:pt modelId="{366EDB6F-A731-41DB-81AC-1A539285A985}" type="pres">
      <dgm:prSet presAssocID="{81498133-3E36-43D0-8AE3-B5DD7F431E17}" presName="spacer" presStyleCnt="0"/>
      <dgm:spPr/>
    </dgm:pt>
    <dgm:pt modelId="{A9D18806-E92C-462C-A78D-2F8844259D6F}" type="pres">
      <dgm:prSet presAssocID="{1DE2D363-CCBC-4579-8D0F-F2BCCE1310D0}" presName="parentText" presStyleLbl="node1" presStyleIdx="1" presStyleCnt="2">
        <dgm:presLayoutVars>
          <dgm:chMax val="0"/>
          <dgm:bulletEnabled val="1"/>
        </dgm:presLayoutVars>
      </dgm:prSet>
      <dgm:spPr/>
    </dgm:pt>
  </dgm:ptLst>
  <dgm:cxnLst>
    <dgm:cxn modelId="{D540D001-6D50-41B5-B2EB-A6DA41E05F5F}" type="presOf" srcId="{28D1BE8E-25F9-41D4-BC0A-0D12B129E036}" destId="{9A60938A-4D5B-400E-A44C-B59A65F03B25}" srcOrd="0" destOrd="0" presId="urn:microsoft.com/office/officeart/2005/8/layout/vList2"/>
    <dgm:cxn modelId="{2883F51A-F0BB-427D-A60F-82CDDFA04923}" srcId="{28D1BE8E-25F9-41D4-BC0A-0D12B129E036}" destId="{BD2453BA-7C0A-474D-8E0D-CE193A4A8CB1}" srcOrd="0" destOrd="0" parTransId="{BE229A3F-8137-4952-872B-20BA233543B2}" sibTransId="{81498133-3E36-43D0-8AE3-B5DD7F431E17}"/>
    <dgm:cxn modelId="{A69BD731-97F0-48E0-962B-1620AC97E19F}" type="presOf" srcId="{1DE2D363-CCBC-4579-8D0F-F2BCCE1310D0}" destId="{A9D18806-E92C-462C-A78D-2F8844259D6F}" srcOrd="0" destOrd="0" presId="urn:microsoft.com/office/officeart/2005/8/layout/vList2"/>
    <dgm:cxn modelId="{C5168149-3177-48C1-86BB-C133118D7D75}" srcId="{28D1BE8E-25F9-41D4-BC0A-0D12B129E036}" destId="{1DE2D363-CCBC-4579-8D0F-F2BCCE1310D0}" srcOrd="1" destOrd="0" parTransId="{42CDF9EF-FFF9-42A3-9DD1-AB6DDD1EA86F}" sibTransId="{D4C2B4C4-2AF4-4CDC-8F01-71E813733423}"/>
    <dgm:cxn modelId="{6EE833A9-2468-4FCA-8E54-6AFA596258F3}" type="presOf" srcId="{BD2453BA-7C0A-474D-8E0D-CE193A4A8CB1}" destId="{384210D3-A5D8-4543-A054-0E46FAD43916}" srcOrd="0" destOrd="0" presId="urn:microsoft.com/office/officeart/2005/8/layout/vList2"/>
    <dgm:cxn modelId="{2C0979DF-C55A-4C28-8384-E531A1CB5D4D}" type="presParOf" srcId="{9A60938A-4D5B-400E-A44C-B59A65F03B25}" destId="{384210D3-A5D8-4543-A054-0E46FAD43916}" srcOrd="0" destOrd="0" presId="urn:microsoft.com/office/officeart/2005/8/layout/vList2"/>
    <dgm:cxn modelId="{95B35FE4-FE84-4DDF-B3CE-AFAA6623AF4A}" type="presParOf" srcId="{9A60938A-4D5B-400E-A44C-B59A65F03B25}" destId="{366EDB6F-A731-41DB-81AC-1A539285A985}" srcOrd="1" destOrd="0" presId="urn:microsoft.com/office/officeart/2005/8/layout/vList2"/>
    <dgm:cxn modelId="{D9B07A62-A45B-4C9B-8717-6E0D896B9392}" type="presParOf" srcId="{9A60938A-4D5B-400E-A44C-B59A65F03B25}" destId="{A9D18806-E92C-462C-A78D-2F8844259D6F}"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B00147-E2D3-4A04-9D46-FC0D1E6489B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08EE0BC-76D4-44D7-8DE3-8E044BFCABDC}">
      <dgm:prSet/>
      <dgm:spPr/>
      <dgm:t>
        <a:bodyPr/>
        <a:lstStyle/>
        <a:p>
          <a:r>
            <a:rPr lang="en-US"/>
            <a:t>Unit 1   Research Methodology</a:t>
          </a:r>
        </a:p>
      </dgm:t>
    </dgm:pt>
    <dgm:pt modelId="{0F97FC0C-C384-493B-BE6C-2E9D07EA4589}" type="parTrans" cxnId="{C8D0FE2A-DE9C-4024-9977-5D39C5F29E36}">
      <dgm:prSet/>
      <dgm:spPr/>
      <dgm:t>
        <a:bodyPr/>
        <a:lstStyle/>
        <a:p>
          <a:endParaRPr lang="en-US"/>
        </a:p>
      </dgm:t>
    </dgm:pt>
    <dgm:pt modelId="{853B8AEA-80F5-416B-BE2A-B25700F0662D}" type="sibTrans" cxnId="{C8D0FE2A-DE9C-4024-9977-5D39C5F29E36}">
      <dgm:prSet/>
      <dgm:spPr/>
      <dgm:t>
        <a:bodyPr/>
        <a:lstStyle/>
        <a:p>
          <a:endParaRPr lang="en-US"/>
        </a:p>
      </dgm:t>
    </dgm:pt>
    <dgm:pt modelId="{F4A208A2-16B6-4018-988F-2123452B6D36}">
      <dgm:prSet/>
      <dgm:spPr/>
      <dgm:t>
        <a:bodyPr/>
        <a:lstStyle/>
        <a:p>
          <a:r>
            <a:rPr lang="en-US">
              <a:latin typeface="Garamond" panose="02020404030301010803"/>
            </a:rPr>
            <a:t>Unit</a:t>
          </a:r>
          <a:r>
            <a:rPr lang="en-US"/>
            <a:t> 2  Sociocultural Approach to </a:t>
          </a:r>
          <a:r>
            <a:rPr lang="en-US" err="1"/>
            <a:t>Behaviour</a:t>
          </a:r>
          <a:r>
            <a:rPr lang="en-US"/>
            <a:t>: Social Influence </a:t>
          </a:r>
        </a:p>
      </dgm:t>
    </dgm:pt>
    <dgm:pt modelId="{D3C63B9A-2A62-4BCF-90A5-B566C8EEC3D8}" type="parTrans" cxnId="{75BCB42C-CBF5-4DD5-A3C2-7B1C782AEDE5}">
      <dgm:prSet/>
      <dgm:spPr/>
      <dgm:t>
        <a:bodyPr/>
        <a:lstStyle/>
        <a:p>
          <a:endParaRPr lang="en-US"/>
        </a:p>
      </dgm:t>
    </dgm:pt>
    <dgm:pt modelId="{B6D41906-679D-47D8-9B38-5AEF9AF44232}" type="sibTrans" cxnId="{75BCB42C-CBF5-4DD5-A3C2-7B1C782AEDE5}">
      <dgm:prSet/>
      <dgm:spPr/>
      <dgm:t>
        <a:bodyPr/>
        <a:lstStyle/>
        <a:p>
          <a:endParaRPr lang="en-US"/>
        </a:p>
      </dgm:t>
    </dgm:pt>
    <dgm:pt modelId="{021FBA32-BD9B-48BF-9DC1-B1639E651EBF}">
      <dgm:prSet/>
      <dgm:spPr/>
      <dgm:t>
        <a:bodyPr/>
        <a:lstStyle/>
        <a:p>
          <a:r>
            <a:rPr lang="en-US"/>
            <a:t>Unit 3 Cognitive Approach to </a:t>
          </a:r>
          <a:r>
            <a:rPr lang="en-US" err="1"/>
            <a:t>Behaviour</a:t>
          </a:r>
          <a:endParaRPr lang="en-US"/>
        </a:p>
      </dgm:t>
    </dgm:pt>
    <dgm:pt modelId="{D7B91B8C-20C5-4436-971F-7F3AC0F315E4}" type="parTrans" cxnId="{C11C9768-16EF-4AC4-8114-5CADC0B9B93E}">
      <dgm:prSet/>
      <dgm:spPr/>
      <dgm:t>
        <a:bodyPr/>
        <a:lstStyle/>
        <a:p>
          <a:endParaRPr lang="en-US"/>
        </a:p>
      </dgm:t>
    </dgm:pt>
    <dgm:pt modelId="{ED1A26C0-BCDB-4605-BD85-11323E98BFA3}" type="sibTrans" cxnId="{C11C9768-16EF-4AC4-8114-5CADC0B9B93E}">
      <dgm:prSet/>
      <dgm:spPr/>
      <dgm:t>
        <a:bodyPr/>
        <a:lstStyle/>
        <a:p>
          <a:endParaRPr lang="en-US"/>
        </a:p>
      </dgm:t>
    </dgm:pt>
    <dgm:pt modelId="{377AC5CE-E777-4D78-90FE-3005C3249736}">
      <dgm:prSet/>
      <dgm:spPr/>
      <dgm:t>
        <a:bodyPr/>
        <a:lstStyle/>
        <a:p>
          <a:r>
            <a:rPr lang="en-US"/>
            <a:t>Unit 4 Biological Approach to </a:t>
          </a:r>
          <a:r>
            <a:rPr lang="en-US" err="1"/>
            <a:t>Behaviour</a:t>
          </a:r>
          <a:endParaRPr lang="en-US"/>
        </a:p>
      </dgm:t>
    </dgm:pt>
    <dgm:pt modelId="{A8AFA3B6-ADE0-4349-95E7-2E5D1D6335A6}" type="parTrans" cxnId="{3B99F130-939D-4F18-A671-ECD9CB7C33D6}">
      <dgm:prSet/>
      <dgm:spPr/>
      <dgm:t>
        <a:bodyPr/>
        <a:lstStyle/>
        <a:p>
          <a:endParaRPr lang="en-US"/>
        </a:p>
      </dgm:t>
    </dgm:pt>
    <dgm:pt modelId="{9F0FF937-9402-49EA-A11A-9D8886B946F1}" type="sibTrans" cxnId="{3B99F130-939D-4F18-A671-ECD9CB7C33D6}">
      <dgm:prSet/>
      <dgm:spPr/>
      <dgm:t>
        <a:bodyPr/>
        <a:lstStyle/>
        <a:p>
          <a:endParaRPr lang="en-US"/>
        </a:p>
      </dgm:t>
    </dgm:pt>
    <dgm:pt modelId="{CCECFE16-6193-44AA-9474-70AA71CE42A1}">
      <dgm:prSet/>
      <dgm:spPr/>
      <dgm:t>
        <a:bodyPr/>
        <a:lstStyle/>
        <a:p>
          <a:r>
            <a:rPr lang="en-US"/>
            <a:t>Unit 5 Research Review</a:t>
          </a:r>
        </a:p>
      </dgm:t>
    </dgm:pt>
    <dgm:pt modelId="{1F04ABE9-0DA4-4889-B4C8-DBCA8BE41D91}" type="parTrans" cxnId="{ADF4A087-FF52-4C16-8E61-4F198419AF9B}">
      <dgm:prSet/>
      <dgm:spPr/>
      <dgm:t>
        <a:bodyPr/>
        <a:lstStyle/>
        <a:p>
          <a:endParaRPr lang="en-US"/>
        </a:p>
      </dgm:t>
    </dgm:pt>
    <dgm:pt modelId="{4F8112C0-06DC-456C-8BB7-1F56428143BF}" type="sibTrans" cxnId="{ADF4A087-FF52-4C16-8E61-4F198419AF9B}">
      <dgm:prSet/>
      <dgm:spPr/>
      <dgm:t>
        <a:bodyPr/>
        <a:lstStyle/>
        <a:p>
          <a:endParaRPr lang="en-US"/>
        </a:p>
      </dgm:t>
    </dgm:pt>
    <dgm:pt modelId="{053DD5CB-F7FA-431C-9B35-7D055F94B526}">
      <dgm:prSet/>
      <dgm:spPr/>
      <dgm:t>
        <a:bodyPr/>
        <a:lstStyle/>
        <a:p>
          <a:r>
            <a:rPr lang="en-US"/>
            <a:t>Unit 6 Mock Paper 1-3</a:t>
          </a:r>
        </a:p>
      </dgm:t>
    </dgm:pt>
    <dgm:pt modelId="{A132C0E3-10BD-4838-B41B-A587FEB98329}" type="parTrans" cxnId="{2718CBDC-56D1-4878-9387-190442712B9D}">
      <dgm:prSet/>
      <dgm:spPr/>
      <dgm:t>
        <a:bodyPr/>
        <a:lstStyle/>
        <a:p>
          <a:endParaRPr lang="en-US"/>
        </a:p>
      </dgm:t>
    </dgm:pt>
    <dgm:pt modelId="{9F9CE100-4056-4150-ACA4-79DB2C4C9674}" type="sibTrans" cxnId="{2718CBDC-56D1-4878-9387-190442712B9D}">
      <dgm:prSet/>
      <dgm:spPr/>
      <dgm:t>
        <a:bodyPr/>
        <a:lstStyle/>
        <a:p>
          <a:endParaRPr lang="en-US"/>
        </a:p>
      </dgm:t>
    </dgm:pt>
    <dgm:pt modelId="{0BE06B1C-7B28-40BC-BFBC-E15E9097839C}">
      <dgm:prSet/>
      <dgm:spPr/>
      <dgm:t>
        <a:bodyPr/>
        <a:lstStyle/>
        <a:p>
          <a:r>
            <a:rPr lang="en-US"/>
            <a:t>Unit 7 Introduction to Internal Assessment and Concepts of Research</a:t>
          </a:r>
        </a:p>
      </dgm:t>
    </dgm:pt>
    <dgm:pt modelId="{676348ED-6DAF-48C5-BBFE-E3B181477726}" type="parTrans" cxnId="{72DA4895-728B-4C53-BBEE-A858C7B47E2C}">
      <dgm:prSet/>
      <dgm:spPr/>
      <dgm:t>
        <a:bodyPr/>
        <a:lstStyle/>
        <a:p>
          <a:endParaRPr lang="en-US"/>
        </a:p>
      </dgm:t>
    </dgm:pt>
    <dgm:pt modelId="{AB2E7B8B-DA97-42A9-9285-3B0C87707BB1}" type="sibTrans" cxnId="{72DA4895-728B-4C53-BBEE-A858C7B47E2C}">
      <dgm:prSet/>
      <dgm:spPr/>
      <dgm:t>
        <a:bodyPr/>
        <a:lstStyle/>
        <a:p>
          <a:endParaRPr lang="en-US"/>
        </a:p>
      </dgm:t>
    </dgm:pt>
    <dgm:pt modelId="{A07E9461-F388-497B-ABEB-22E5FEDB963A}" type="pres">
      <dgm:prSet presAssocID="{B8B00147-E2D3-4A04-9D46-FC0D1E6489BB}" presName="linear" presStyleCnt="0">
        <dgm:presLayoutVars>
          <dgm:animLvl val="lvl"/>
          <dgm:resizeHandles val="exact"/>
        </dgm:presLayoutVars>
      </dgm:prSet>
      <dgm:spPr/>
    </dgm:pt>
    <dgm:pt modelId="{AF2CB780-3912-4A99-8A61-6FE930709ED1}" type="pres">
      <dgm:prSet presAssocID="{408EE0BC-76D4-44D7-8DE3-8E044BFCABDC}" presName="parentText" presStyleLbl="node1" presStyleIdx="0" presStyleCnt="7">
        <dgm:presLayoutVars>
          <dgm:chMax val="0"/>
          <dgm:bulletEnabled val="1"/>
        </dgm:presLayoutVars>
      </dgm:prSet>
      <dgm:spPr/>
    </dgm:pt>
    <dgm:pt modelId="{C9160216-6EE0-4F74-8D93-7F04F11997A6}" type="pres">
      <dgm:prSet presAssocID="{853B8AEA-80F5-416B-BE2A-B25700F0662D}" presName="spacer" presStyleCnt="0"/>
      <dgm:spPr/>
    </dgm:pt>
    <dgm:pt modelId="{5C6EA2CD-F99A-4A3B-BD7B-8C2038A514CD}" type="pres">
      <dgm:prSet presAssocID="{F4A208A2-16B6-4018-988F-2123452B6D36}" presName="parentText" presStyleLbl="node1" presStyleIdx="1" presStyleCnt="7">
        <dgm:presLayoutVars>
          <dgm:chMax val="0"/>
          <dgm:bulletEnabled val="1"/>
        </dgm:presLayoutVars>
      </dgm:prSet>
      <dgm:spPr/>
    </dgm:pt>
    <dgm:pt modelId="{5B5FA9E9-23D3-49E6-BCFA-4F247005A94D}" type="pres">
      <dgm:prSet presAssocID="{B6D41906-679D-47D8-9B38-5AEF9AF44232}" presName="spacer" presStyleCnt="0"/>
      <dgm:spPr/>
    </dgm:pt>
    <dgm:pt modelId="{26AD126C-0045-44FE-8D46-596D67A3073F}" type="pres">
      <dgm:prSet presAssocID="{021FBA32-BD9B-48BF-9DC1-B1639E651EBF}" presName="parentText" presStyleLbl="node1" presStyleIdx="2" presStyleCnt="7">
        <dgm:presLayoutVars>
          <dgm:chMax val="0"/>
          <dgm:bulletEnabled val="1"/>
        </dgm:presLayoutVars>
      </dgm:prSet>
      <dgm:spPr/>
    </dgm:pt>
    <dgm:pt modelId="{A62C2B4E-0739-482B-A967-5B6C860182C0}" type="pres">
      <dgm:prSet presAssocID="{ED1A26C0-BCDB-4605-BD85-11323E98BFA3}" presName="spacer" presStyleCnt="0"/>
      <dgm:spPr/>
    </dgm:pt>
    <dgm:pt modelId="{7C061081-20F6-40A1-8197-524B710EE653}" type="pres">
      <dgm:prSet presAssocID="{377AC5CE-E777-4D78-90FE-3005C3249736}" presName="parentText" presStyleLbl="node1" presStyleIdx="3" presStyleCnt="7">
        <dgm:presLayoutVars>
          <dgm:chMax val="0"/>
          <dgm:bulletEnabled val="1"/>
        </dgm:presLayoutVars>
      </dgm:prSet>
      <dgm:spPr/>
    </dgm:pt>
    <dgm:pt modelId="{6D7AC1FE-266C-480C-BD12-E7EA6D10964C}" type="pres">
      <dgm:prSet presAssocID="{9F0FF937-9402-49EA-A11A-9D8886B946F1}" presName="spacer" presStyleCnt="0"/>
      <dgm:spPr/>
    </dgm:pt>
    <dgm:pt modelId="{426E52A7-5B6F-4B33-8E88-7B82B160593C}" type="pres">
      <dgm:prSet presAssocID="{CCECFE16-6193-44AA-9474-70AA71CE42A1}" presName="parentText" presStyleLbl="node1" presStyleIdx="4" presStyleCnt="7">
        <dgm:presLayoutVars>
          <dgm:chMax val="0"/>
          <dgm:bulletEnabled val="1"/>
        </dgm:presLayoutVars>
      </dgm:prSet>
      <dgm:spPr/>
    </dgm:pt>
    <dgm:pt modelId="{CA1C80D7-BEFD-4684-8D04-A4EEC782F7C0}" type="pres">
      <dgm:prSet presAssocID="{4F8112C0-06DC-456C-8BB7-1F56428143BF}" presName="spacer" presStyleCnt="0"/>
      <dgm:spPr/>
    </dgm:pt>
    <dgm:pt modelId="{14B76FFD-72A6-4886-B4D2-5F42857526BD}" type="pres">
      <dgm:prSet presAssocID="{053DD5CB-F7FA-431C-9B35-7D055F94B526}" presName="parentText" presStyleLbl="node1" presStyleIdx="5" presStyleCnt="7">
        <dgm:presLayoutVars>
          <dgm:chMax val="0"/>
          <dgm:bulletEnabled val="1"/>
        </dgm:presLayoutVars>
      </dgm:prSet>
      <dgm:spPr/>
    </dgm:pt>
    <dgm:pt modelId="{EA50D554-EF1F-4FAD-AE10-2E309A633489}" type="pres">
      <dgm:prSet presAssocID="{9F9CE100-4056-4150-ACA4-79DB2C4C9674}" presName="spacer" presStyleCnt="0"/>
      <dgm:spPr/>
    </dgm:pt>
    <dgm:pt modelId="{9C144AB9-3DB5-41B2-B756-54145689ED7A}" type="pres">
      <dgm:prSet presAssocID="{0BE06B1C-7B28-40BC-BFBC-E15E9097839C}" presName="parentText" presStyleLbl="node1" presStyleIdx="6" presStyleCnt="7">
        <dgm:presLayoutVars>
          <dgm:chMax val="0"/>
          <dgm:bulletEnabled val="1"/>
        </dgm:presLayoutVars>
      </dgm:prSet>
      <dgm:spPr/>
    </dgm:pt>
  </dgm:ptLst>
  <dgm:cxnLst>
    <dgm:cxn modelId="{E8367508-7A1F-4038-8D9E-AA9B684DFFC1}" type="presOf" srcId="{F4A208A2-16B6-4018-988F-2123452B6D36}" destId="{5C6EA2CD-F99A-4A3B-BD7B-8C2038A514CD}" srcOrd="0" destOrd="0" presId="urn:microsoft.com/office/officeart/2005/8/layout/vList2"/>
    <dgm:cxn modelId="{C8D0FE2A-DE9C-4024-9977-5D39C5F29E36}" srcId="{B8B00147-E2D3-4A04-9D46-FC0D1E6489BB}" destId="{408EE0BC-76D4-44D7-8DE3-8E044BFCABDC}" srcOrd="0" destOrd="0" parTransId="{0F97FC0C-C384-493B-BE6C-2E9D07EA4589}" sibTransId="{853B8AEA-80F5-416B-BE2A-B25700F0662D}"/>
    <dgm:cxn modelId="{11D9C02B-29CC-42F2-889F-B12DC1442E63}" type="presOf" srcId="{053DD5CB-F7FA-431C-9B35-7D055F94B526}" destId="{14B76FFD-72A6-4886-B4D2-5F42857526BD}" srcOrd="0" destOrd="0" presId="urn:microsoft.com/office/officeart/2005/8/layout/vList2"/>
    <dgm:cxn modelId="{75BCB42C-CBF5-4DD5-A3C2-7B1C782AEDE5}" srcId="{B8B00147-E2D3-4A04-9D46-FC0D1E6489BB}" destId="{F4A208A2-16B6-4018-988F-2123452B6D36}" srcOrd="1" destOrd="0" parTransId="{D3C63B9A-2A62-4BCF-90A5-B566C8EEC3D8}" sibTransId="{B6D41906-679D-47D8-9B38-5AEF9AF44232}"/>
    <dgm:cxn modelId="{3B99F130-939D-4F18-A671-ECD9CB7C33D6}" srcId="{B8B00147-E2D3-4A04-9D46-FC0D1E6489BB}" destId="{377AC5CE-E777-4D78-90FE-3005C3249736}" srcOrd="3" destOrd="0" parTransId="{A8AFA3B6-ADE0-4349-95E7-2E5D1D6335A6}" sibTransId="{9F0FF937-9402-49EA-A11A-9D8886B946F1}"/>
    <dgm:cxn modelId="{E024D040-05A3-4D41-8561-2472F8C8ECB1}" type="presOf" srcId="{CCECFE16-6193-44AA-9474-70AA71CE42A1}" destId="{426E52A7-5B6F-4B33-8E88-7B82B160593C}" srcOrd="0" destOrd="0" presId="urn:microsoft.com/office/officeart/2005/8/layout/vList2"/>
    <dgm:cxn modelId="{8FC70960-B296-403F-97AA-F75AA8285098}" type="presOf" srcId="{021FBA32-BD9B-48BF-9DC1-B1639E651EBF}" destId="{26AD126C-0045-44FE-8D46-596D67A3073F}" srcOrd="0" destOrd="0" presId="urn:microsoft.com/office/officeart/2005/8/layout/vList2"/>
    <dgm:cxn modelId="{C11C9768-16EF-4AC4-8114-5CADC0B9B93E}" srcId="{B8B00147-E2D3-4A04-9D46-FC0D1E6489BB}" destId="{021FBA32-BD9B-48BF-9DC1-B1639E651EBF}" srcOrd="2" destOrd="0" parTransId="{D7B91B8C-20C5-4436-971F-7F3AC0F315E4}" sibTransId="{ED1A26C0-BCDB-4605-BD85-11323E98BFA3}"/>
    <dgm:cxn modelId="{4045D44C-2DB4-451B-BC0C-CC55625B2FFA}" type="presOf" srcId="{B8B00147-E2D3-4A04-9D46-FC0D1E6489BB}" destId="{A07E9461-F388-497B-ABEB-22E5FEDB963A}" srcOrd="0" destOrd="0" presId="urn:microsoft.com/office/officeart/2005/8/layout/vList2"/>
    <dgm:cxn modelId="{DE85734D-D4D7-4E76-A510-F2ED74DBCFD3}" type="presOf" srcId="{0BE06B1C-7B28-40BC-BFBC-E15E9097839C}" destId="{9C144AB9-3DB5-41B2-B756-54145689ED7A}" srcOrd="0" destOrd="0" presId="urn:microsoft.com/office/officeart/2005/8/layout/vList2"/>
    <dgm:cxn modelId="{21DE3778-A7F2-4354-B5E6-FEEF07FCB140}" type="presOf" srcId="{377AC5CE-E777-4D78-90FE-3005C3249736}" destId="{7C061081-20F6-40A1-8197-524B710EE653}" srcOrd="0" destOrd="0" presId="urn:microsoft.com/office/officeart/2005/8/layout/vList2"/>
    <dgm:cxn modelId="{ADF4A087-FF52-4C16-8E61-4F198419AF9B}" srcId="{B8B00147-E2D3-4A04-9D46-FC0D1E6489BB}" destId="{CCECFE16-6193-44AA-9474-70AA71CE42A1}" srcOrd="4" destOrd="0" parTransId="{1F04ABE9-0DA4-4889-B4C8-DBCA8BE41D91}" sibTransId="{4F8112C0-06DC-456C-8BB7-1F56428143BF}"/>
    <dgm:cxn modelId="{72DA4895-728B-4C53-BBEE-A858C7B47E2C}" srcId="{B8B00147-E2D3-4A04-9D46-FC0D1E6489BB}" destId="{0BE06B1C-7B28-40BC-BFBC-E15E9097839C}" srcOrd="6" destOrd="0" parTransId="{676348ED-6DAF-48C5-BBFE-E3B181477726}" sibTransId="{AB2E7B8B-DA97-42A9-9285-3B0C87707BB1}"/>
    <dgm:cxn modelId="{72F747B6-C9E0-4547-8B25-470D3CF66DDD}" type="presOf" srcId="{408EE0BC-76D4-44D7-8DE3-8E044BFCABDC}" destId="{AF2CB780-3912-4A99-8A61-6FE930709ED1}" srcOrd="0" destOrd="0" presId="urn:microsoft.com/office/officeart/2005/8/layout/vList2"/>
    <dgm:cxn modelId="{2718CBDC-56D1-4878-9387-190442712B9D}" srcId="{B8B00147-E2D3-4A04-9D46-FC0D1E6489BB}" destId="{053DD5CB-F7FA-431C-9B35-7D055F94B526}" srcOrd="5" destOrd="0" parTransId="{A132C0E3-10BD-4838-B41B-A587FEB98329}" sibTransId="{9F9CE100-4056-4150-ACA4-79DB2C4C9674}"/>
    <dgm:cxn modelId="{30FD152B-8E82-4ECE-8B07-AEEE1AD937AC}" type="presParOf" srcId="{A07E9461-F388-497B-ABEB-22E5FEDB963A}" destId="{AF2CB780-3912-4A99-8A61-6FE930709ED1}" srcOrd="0" destOrd="0" presId="urn:microsoft.com/office/officeart/2005/8/layout/vList2"/>
    <dgm:cxn modelId="{8C60EB95-D079-44FE-B297-1CA252FFC864}" type="presParOf" srcId="{A07E9461-F388-497B-ABEB-22E5FEDB963A}" destId="{C9160216-6EE0-4F74-8D93-7F04F11997A6}" srcOrd="1" destOrd="0" presId="urn:microsoft.com/office/officeart/2005/8/layout/vList2"/>
    <dgm:cxn modelId="{4DFDD3C4-4ABD-4C38-A6EF-79F65BF4F2ED}" type="presParOf" srcId="{A07E9461-F388-497B-ABEB-22E5FEDB963A}" destId="{5C6EA2CD-F99A-4A3B-BD7B-8C2038A514CD}" srcOrd="2" destOrd="0" presId="urn:microsoft.com/office/officeart/2005/8/layout/vList2"/>
    <dgm:cxn modelId="{27AA30C2-B359-4132-B773-C44A91EA804C}" type="presParOf" srcId="{A07E9461-F388-497B-ABEB-22E5FEDB963A}" destId="{5B5FA9E9-23D3-49E6-BCFA-4F247005A94D}" srcOrd="3" destOrd="0" presId="urn:microsoft.com/office/officeart/2005/8/layout/vList2"/>
    <dgm:cxn modelId="{1EB7D0E0-3957-4959-8BFC-381A82377E16}" type="presParOf" srcId="{A07E9461-F388-497B-ABEB-22E5FEDB963A}" destId="{26AD126C-0045-44FE-8D46-596D67A3073F}" srcOrd="4" destOrd="0" presId="urn:microsoft.com/office/officeart/2005/8/layout/vList2"/>
    <dgm:cxn modelId="{F0325809-2150-4A87-A66E-170BF961AA4D}" type="presParOf" srcId="{A07E9461-F388-497B-ABEB-22E5FEDB963A}" destId="{A62C2B4E-0739-482B-A967-5B6C860182C0}" srcOrd="5" destOrd="0" presId="urn:microsoft.com/office/officeart/2005/8/layout/vList2"/>
    <dgm:cxn modelId="{6425CA11-C755-43BD-9E47-2723E444F666}" type="presParOf" srcId="{A07E9461-F388-497B-ABEB-22E5FEDB963A}" destId="{7C061081-20F6-40A1-8197-524B710EE653}" srcOrd="6" destOrd="0" presId="urn:microsoft.com/office/officeart/2005/8/layout/vList2"/>
    <dgm:cxn modelId="{F84A1FB5-5EFE-4C61-A581-28493AB1CC31}" type="presParOf" srcId="{A07E9461-F388-497B-ABEB-22E5FEDB963A}" destId="{6D7AC1FE-266C-480C-BD12-E7EA6D10964C}" srcOrd="7" destOrd="0" presId="urn:microsoft.com/office/officeart/2005/8/layout/vList2"/>
    <dgm:cxn modelId="{C9C87CBB-291B-4108-AC4C-9BB88F885FB2}" type="presParOf" srcId="{A07E9461-F388-497B-ABEB-22E5FEDB963A}" destId="{426E52A7-5B6F-4B33-8E88-7B82B160593C}" srcOrd="8" destOrd="0" presId="urn:microsoft.com/office/officeart/2005/8/layout/vList2"/>
    <dgm:cxn modelId="{BFF81FA1-F59F-4A33-BBAB-50D2A0343253}" type="presParOf" srcId="{A07E9461-F388-497B-ABEB-22E5FEDB963A}" destId="{CA1C80D7-BEFD-4684-8D04-A4EEC782F7C0}" srcOrd="9" destOrd="0" presId="urn:microsoft.com/office/officeart/2005/8/layout/vList2"/>
    <dgm:cxn modelId="{739A1CAF-1706-40D6-812F-E3E7E781442E}" type="presParOf" srcId="{A07E9461-F388-497B-ABEB-22E5FEDB963A}" destId="{14B76FFD-72A6-4886-B4D2-5F42857526BD}" srcOrd="10" destOrd="0" presId="urn:microsoft.com/office/officeart/2005/8/layout/vList2"/>
    <dgm:cxn modelId="{79AEAD7A-6F20-4B02-A449-044A235BE291}" type="presParOf" srcId="{A07E9461-F388-497B-ABEB-22E5FEDB963A}" destId="{EA50D554-EF1F-4FAD-AE10-2E309A633489}" srcOrd="11" destOrd="0" presId="urn:microsoft.com/office/officeart/2005/8/layout/vList2"/>
    <dgm:cxn modelId="{474D4C70-9946-4CCF-B0DC-83DF565D3273}" type="presParOf" srcId="{A07E9461-F388-497B-ABEB-22E5FEDB963A}" destId="{9C144AB9-3DB5-41B2-B756-54145689ED7A}"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C35AAA-C58C-4828-AF79-DE5A7A246586}" type="doc">
      <dgm:prSet loTypeId="urn:microsoft.com/office/officeart/2005/8/layout/hierarchy2" loCatId="hierarchy" qsTypeId="urn:microsoft.com/office/officeart/2005/8/quickstyle/simple4" qsCatId="simple" csTypeId="urn:microsoft.com/office/officeart/2005/8/colors/colorful1" csCatId="colorful"/>
      <dgm:spPr/>
      <dgm:t>
        <a:bodyPr/>
        <a:lstStyle/>
        <a:p>
          <a:endParaRPr lang="en-US"/>
        </a:p>
      </dgm:t>
    </dgm:pt>
    <dgm:pt modelId="{1E2B12AD-56BB-49D7-ACE4-B8CC34292255}">
      <dgm:prSet/>
      <dgm:spPr/>
      <dgm:t>
        <a:bodyPr/>
        <a:lstStyle/>
        <a:p>
          <a:r>
            <a:rPr lang="en-US" b="0" i="0" baseline="0"/>
            <a:t>All HL &amp; SL students </a:t>
          </a:r>
          <a:r>
            <a:rPr lang="en-US" b="0" i="0"/>
            <a:t>do a deep dive into three c</a:t>
          </a:r>
          <a:r>
            <a:rPr lang="en-US" b="0" i="0" baseline="0"/>
            <a:t>ore </a:t>
          </a:r>
          <a:r>
            <a:rPr lang="en-US"/>
            <a:t>approaches to Psychology</a:t>
          </a:r>
          <a:r>
            <a:rPr lang="en-US" b="0" i="0" baseline="0"/>
            <a:t>:</a:t>
          </a:r>
          <a:r>
            <a:rPr lang="en-US"/>
            <a:t> </a:t>
          </a:r>
        </a:p>
      </dgm:t>
    </dgm:pt>
    <dgm:pt modelId="{6C637C26-8C4A-4BE7-93FA-B842573CB526}" type="parTrans" cxnId="{53C54801-56FD-4D87-B9AA-F51C0A889DB0}">
      <dgm:prSet/>
      <dgm:spPr/>
      <dgm:t>
        <a:bodyPr/>
        <a:lstStyle/>
        <a:p>
          <a:endParaRPr lang="en-US"/>
        </a:p>
      </dgm:t>
    </dgm:pt>
    <dgm:pt modelId="{7723F9DC-732B-442C-BCB7-22011BEEF70D}" type="sibTrans" cxnId="{53C54801-56FD-4D87-B9AA-F51C0A889DB0}">
      <dgm:prSet/>
      <dgm:spPr/>
      <dgm:t>
        <a:bodyPr/>
        <a:lstStyle/>
        <a:p>
          <a:endParaRPr lang="en-US"/>
        </a:p>
      </dgm:t>
    </dgm:pt>
    <dgm:pt modelId="{5DE684A7-A1C6-4DAA-A299-BBF2FB1A7ED1}">
      <dgm:prSet/>
      <dgm:spPr/>
      <dgm:t>
        <a:bodyPr/>
        <a:lstStyle/>
        <a:p>
          <a:r>
            <a:rPr lang="en-US" b="0" i="0" baseline="0"/>
            <a:t>Biological, Cognitive, Sociocultural</a:t>
          </a:r>
          <a:endParaRPr lang="en-US"/>
        </a:p>
      </dgm:t>
    </dgm:pt>
    <dgm:pt modelId="{1DFB5E82-6672-444A-A78A-60E184F96182}" type="parTrans" cxnId="{BD6AC965-EB3D-4F28-830E-57D4FB4C02F6}">
      <dgm:prSet/>
      <dgm:spPr/>
      <dgm:t>
        <a:bodyPr/>
        <a:lstStyle/>
        <a:p>
          <a:endParaRPr lang="en-US"/>
        </a:p>
      </dgm:t>
    </dgm:pt>
    <dgm:pt modelId="{3B511945-E181-48F8-B4C7-DA4C12B70F9E}" type="sibTrans" cxnId="{BD6AC965-EB3D-4F28-830E-57D4FB4C02F6}">
      <dgm:prSet/>
      <dgm:spPr/>
      <dgm:t>
        <a:bodyPr/>
        <a:lstStyle/>
        <a:p>
          <a:endParaRPr lang="en-US"/>
        </a:p>
      </dgm:t>
    </dgm:pt>
    <dgm:pt modelId="{4B4A30A2-5B3B-462F-BFAD-67C38307A815}">
      <dgm:prSet/>
      <dgm:spPr/>
      <dgm:t>
        <a:bodyPr/>
        <a:lstStyle/>
        <a:p>
          <a:r>
            <a:rPr lang="en-US" b="0" i="0"/>
            <a:t>Additional approaches</a:t>
          </a:r>
          <a:r>
            <a:rPr lang="en-US" b="0" i="0" baseline="0"/>
            <a:t> include Developmental &amp; Abnormal </a:t>
          </a:r>
          <a:r>
            <a:rPr lang="en-US" b="0" i="0"/>
            <a:t>P</a:t>
          </a:r>
          <a:r>
            <a:rPr lang="en-US" b="0" i="0" baseline="0"/>
            <a:t>sychology.</a:t>
          </a:r>
          <a:endParaRPr lang="en-US"/>
        </a:p>
      </dgm:t>
    </dgm:pt>
    <dgm:pt modelId="{6B3C527C-27DA-4E7B-B44C-4E4C7693F0A3}" type="parTrans" cxnId="{047EEF66-B662-414F-A15A-4E791392D6BA}">
      <dgm:prSet/>
      <dgm:spPr/>
      <dgm:t>
        <a:bodyPr/>
        <a:lstStyle/>
        <a:p>
          <a:endParaRPr lang="en-US"/>
        </a:p>
      </dgm:t>
    </dgm:pt>
    <dgm:pt modelId="{2845FC45-7FAB-4ED4-97F5-274FA33FC24E}" type="sibTrans" cxnId="{047EEF66-B662-414F-A15A-4E791392D6BA}">
      <dgm:prSet/>
      <dgm:spPr/>
      <dgm:t>
        <a:bodyPr/>
        <a:lstStyle/>
        <a:p>
          <a:endParaRPr lang="en-US"/>
        </a:p>
      </dgm:t>
    </dgm:pt>
    <dgm:pt modelId="{553455A6-92C0-4AFF-B7BB-465D32425E28}">
      <dgm:prSet/>
      <dgm:spPr/>
      <dgm:t>
        <a:bodyPr/>
        <a:lstStyle/>
        <a:p>
          <a:r>
            <a:rPr lang="en-US" b="0" i="0" baseline="0"/>
            <a:t>All HL and SL students participate in a group IA project</a:t>
          </a:r>
          <a:r>
            <a:rPr lang="en-US"/>
            <a:t> </a:t>
          </a:r>
        </a:p>
      </dgm:t>
    </dgm:pt>
    <dgm:pt modelId="{DA5869B1-B7E1-41F5-995D-59473C50313C}" type="parTrans" cxnId="{56157A41-0213-46F4-9060-F746C3924971}">
      <dgm:prSet/>
      <dgm:spPr/>
      <dgm:t>
        <a:bodyPr/>
        <a:lstStyle/>
        <a:p>
          <a:endParaRPr lang="en-US"/>
        </a:p>
      </dgm:t>
    </dgm:pt>
    <dgm:pt modelId="{D4EA22E7-5371-49F2-AC8A-070D898F51AC}" type="sibTrans" cxnId="{56157A41-0213-46F4-9060-F746C3924971}">
      <dgm:prSet/>
      <dgm:spPr/>
      <dgm:t>
        <a:bodyPr/>
        <a:lstStyle/>
        <a:p>
          <a:endParaRPr lang="en-US"/>
        </a:p>
      </dgm:t>
    </dgm:pt>
    <dgm:pt modelId="{A13D4833-3F1B-45D1-B486-73836ECF1FFC}">
      <dgm:prSet/>
      <dgm:spPr/>
      <dgm:t>
        <a:bodyPr/>
        <a:lstStyle/>
        <a:p>
          <a:r>
            <a:rPr lang="en-US" b="0" i="0"/>
            <a:t>Study replication</a:t>
          </a:r>
          <a:r>
            <a:rPr lang="en-US"/>
            <a:t> (on campus activity)</a:t>
          </a:r>
        </a:p>
      </dgm:t>
    </dgm:pt>
    <dgm:pt modelId="{716A14EC-6A21-4D28-B974-8247A941993B}" type="parTrans" cxnId="{701100A7-41E5-4B1F-B215-0B767EFAAFAB}">
      <dgm:prSet/>
      <dgm:spPr/>
      <dgm:t>
        <a:bodyPr/>
        <a:lstStyle/>
        <a:p>
          <a:endParaRPr lang="en-US"/>
        </a:p>
      </dgm:t>
    </dgm:pt>
    <dgm:pt modelId="{B8D8B1D8-9979-4901-ADF6-B45A72DBE894}" type="sibTrans" cxnId="{701100A7-41E5-4B1F-B215-0B767EFAAFAB}">
      <dgm:prSet/>
      <dgm:spPr/>
      <dgm:t>
        <a:bodyPr/>
        <a:lstStyle/>
        <a:p>
          <a:endParaRPr lang="en-US"/>
        </a:p>
      </dgm:t>
    </dgm:pt>
    <dgm:pt modelId="{F887FF69-A86A-442C-B1AF-77CA7ECE1945}">
      <dgm:prSet/>
      <dgm:spPr/>
      <dgm:t>
        <a:bodyPr/>
        <a:lstStyle/>
        <a:p>
          <a:r>
            <a:rPr lang="en-US"/>
            <a:t>All</a:t>
          </a:r>
          <a:r>
            <a:rPr lang="en-US" b="0" i="0" baseline="0"/>
            <a:t> students also study quantitative &amp; qualitative methods of study.</a:t>
          </a:r>
          <a:endParaRPr lang="en-US"/>
        </a:p>
      </dgm:t>
    </dgm:pt>
    <dgm:pt modelId="{0D8D648C-C149-403C-A476-38E41EC040FC}" type="parTrans" cxnId="{01BD4F01-3120-40B0-9D4E-A524F1345429}">
      <dgm:prSet/>
      <dgm:spPr/>
      <dgm:t>
        <a:bodyPr/>
        <a:lstStyle/>
        <a:p>
          <a:endParaRPr lang="en-US"/>
        </a:p>
      </dgm:t>
    </dgm:pt>
    <dgm:pt modelId="{C6957C22-952A-4734-BA4B-3B775A543712}" type="sibTrans" cxnId="{01BD4F01-3120-40B0-9D4E-A524F1345429}">
      <dgm:prSet/>
      <dgm:spPr/>
      <dgm:t>
        <a:bodyPr/>
        <a:lstStyle/>
        <a:p>
          <a:endParaRPr lang="en-US"/>
        </a:p>
      </dgm:t>
    </dgm:pt>
    <dgm:pt modelId="{2E686340-96F2-4A96-8FCB-1FFE6ACA1EA5}" type="pres">
      <dgm:prSet presAssocID="{88C35AAA-C58C-4828-AF79-DE5A7A246586}" presName="diagram" presStyleCnt="0">
        <dgm:presLayoutVars>
          <dgm:chPref val="1"/>
          <dgm:dir/>
          <dgm:animOne val="branch"/>
          <dgm:animLvl val="lvl"/>
          <dgm:resizeHandles val="exact"/>
        </dgm:presLayoutVars>
      </dgm:prSet>
      <dgm:spPr/>
    </dgm:pt>
    <dgm:pt modelId="{2A98AA75-3A8C-4134-9ABC-5CFBDAA0E560}" type="pres">
      <dgm:prSet presAssocID="{1E2B12AD-56BB-49D7-ACE4-B8CC34292255}" presName="root1" presStyleCnt="0"/>
      <dgm:spPr/>
    </dgm:pt>
    <dgm:pt modelId="{ECD20E3B-FB45-4198-89D7-95BDC54AC1E5}" type="pres">
      <dgm:prSet presAssocID="{1E2B12AD-56BB-49D7-ACE4-B8CC34292255}" presName="LevelOneTextNode" presStyleLbl="node0" presStyleIdx="0" presStyleCnt="3">
        <dgm:presLayoutVars>
          <dgm:chPref val="3"/>
        </dgm:presLayoutVars>
      </dgm:prSet>
      <dgm:spPr/>
    </dgm:pt>
    <dgm:pt modelId="{521069AD-FF0A-4471-AD19-66178AA12C23}" type="pres">
      <dgm:prSet presAssocID="{1E2B12AD-56BB-49D7-ACE4-B8CC34292255}" presName="level2hierChild" presStyleCnt="0"/>
      <dgm:spPr/>
    </dgm:pt>
    <dgm:pt modelId="{87941F15-6536-46F4-8A97-C914BBB7B12A}" type="pres">
      <dgm:prSet presAssocID="{1DFB5E82-6672-444A-A78A-60E184F96182}" presName="conn2-1" presStyleLbl="parChTrans1D2" presStyleIdx="0" presStyleCnt="3"/>
      <dgm:spPr/>
    </dgm:pt>
    <dgm:pt modelId="{BC5B7E07-BE24-4065-92CC-863E65C6203A}" type="pres">
      <dgm:prSet presAssocID="{1DFB5E82-6672-444A-A78A-60E184F96182}" presName="connTx" presStyleLbl="parChTrans1D2" presStyleIdx="0" presStyleCnt="3"/>
      <dgm:spPr/>
    </dgm:pt>
    <dgm:pt modelId="{63441F4E-C7D7-4345-9629-187DA167BD3C}" type="pres">
      <dgm:prSet presAssocID="{5DE684A7-A1C6-4DAA-A299-BBF2FB1A7ED1}" presName="root2" presStyleCnt="0"/>
      <dgm:spPr/>
    </dgm:pt>
    <dgm:pt modelId="{5D570C93-C3E1-4B94-AD5B-DB7B2B16B446}" type="pres">
      <dgm:prSet presAssocID="{5DE684A7-A1C6-4DAA-A299-BBF2FB1A7ED1}" presName="LevelTwoTextNode" presStyleLbl="node2" presStyleIdx="0" presStyleCnt="3">
        <dgm:presLayoutVars>
          <dgm:chPref val="3"/>
        </dgm:presLayoutVars>
      </dgm:prSet>
      <dgm:spPr/>
    </dgm:pt>
    <dgm:pt modelId="{DD109E86-A72E-4835-BD7D-95DCDCC84BF4}" type="pres">
      <dgm:prSet presAssocID="{5DE684A7-A1C6-4DAA-A299-BBF2FB1A7ED1}" presName="level3hierChild" presStyleCnt="0"/>
      <dgm:spPr/>
    </dgm:pt>
    <dgm:pt modelId="{CC2C4B4F-613F-40D3-A7E1-C479DD2CC807}" type="pres">
      <dgm:prSet presAssocID="{6B3C527C-27DA-4E7B-B44C-4E4C7693F0A3}" presName="conn2-1" presStyleLbl="parChTrans1D2" presStyleIdx="1" presStyleCnt="3"/>
      <dgm:spPr/>
    </dgm:pt>
    <dgm:pt modelId="{CB8CA131-E006-4843-BA15-BB7B209EDB58}" type="pres">
      <dgm:prSet presAssocID="{6B3C527C-27DA-4E7B-B44C-4E4C7693F0A3}" presName="connTx" presStyleLbl="parChTrans1D2" presStyleIdx="1" presStyleCnt="3"/>
      <dgm:spPr/>
    </dgm:pt>
    <dgm:pt modelId="{88073A83-AF10-4B62-9E5D-9280AF9DDCF8}" type="pres">
      <dgm:prSet presAssocID="{4B4A30A2-5B3B-462F-BFAD-67C38307A815}" presName="root2" presStyleCnt="0"/>
      <dgm:spPr/>
    </dgm:pt>
    <dgm:pt modelId="{70161690-77EA-4055-93A7-ACC1172A8CDC}" type="pres">
      <dgm:prSet presAssocID="{4B4A30A2-5B3B-462F-BFAD-67C38307A815}" presName="LevelTwoTextNode" presStyleLbl="node2" presStyleIdx="1" presStyleCnt="3">
        <dgm:presLayoutVars>
          <dgm:chPref val="3"/>
        </dgm:presLayoutVars>
      </dgm:prSet>
      <dgm:spPr/>
    </dgm:pt>
    <dgm:pt modelId="{D4DA27D3-BCE4-4A57-857A-4C5AB781026D}" type="pres">
      <dgm:prSet presAssocID="{4B4A30A2-5B3B-462F-BFAD-67C38307A815}" presName="level3hierChild" presStyleCnt="0"/>
      <dgm:spPr/>
    </dgm:pt>
    <dgm:pt modelId="{F3FEC41B-56CD-443F-9432-BE47E862E723}" type="pres">
      <dgm:prSet presAssocID="{553455A6-92C0-4AFF-B7BB-465D32425E28}" presName="root1" presStyleCnt="0"/>
      <dgm:spPr/>
    </dgm:pt>
    <dgm:pt modelId="{13DFB9ED-CAC9-4E63-B5F2-8F7CAF99DB08}" type="pres">
      <dgm:prSet presAssocID="{553455A6-92C0-4AFF-B7BB-465D32425E28}" presName="LevelOneTextNode" presStyleLbl="node0" presStyleIdx="1" presStyleCnt="3">
        <dgm:presLayoutVars>
          <dgm:chPref val="3"/>
        </dgm:presLayoutVars>
      </dgm:prSet>
      <dgm:spPr/>
    </dgm:pt>
    <dgm:pt modelId="{6AF86A07-3848-4577-93EE-0BE4F4621AE9}" type="pres">
      <dgm:prSet presAssocID="{553455A6-92C0-4AFF-B7BB-465D32425E28}" presName="level2hierChild" presStyleCnt="0"/>
      <dgm:spPr/>
    </dgm:pt>
    <dgm:pt modelId="{FA3A4BD0-66A8-4FB9-B431-683520426F52}" type="pres">
      <dgm:prSet presAssocID="{716A14EC-6A21-4D28-B974-8247A941993B}" presName="conn2-1" presStyleLbl="parChTrans1D2" presStyleIdx="2" presStyleCnt="3"/>
      <dgm:spPr/>
    </dgm:pt>
    <dgm:pt modelId="{B32F8752-877A-49D6-881D-24C7A2628BB2}" type="pres">
      <dgm:prSet presAssocID="{716A14EC-6A21-4D28-B974-8247A941993B}" presName="connTx" presStyleLbl="parChTrans1D2" presStyleIdx="2" presStyleCnt="3"/>
      <dgm:spPr/>
    </dgm:pt>
    <dgm:pt modelId="{E8988B54-0262-4605-9D5D-022B51DE1AFE}" type="pres">
      <dgm:prSet presAssocID="{A13D4833-3F1B-45D1-B486-73836ECF1FFC}" presName="root2" presStyleCnt="0"/>
      <dgm:spPr/>
    </dgm:pt>
    <dgm:pt modelId="{833EAC63-6F8E-4120-955C-45CAD94E98DE}" type="pres">
      <dgm:prSet presAssocID="{A13D4833-3F1B-45D1-B486-73836ECF1FFC}" presName="LevelTwoTextNode" presStyleLbl="node2" presStyleIdx="2" presStyleCnt="3">
        <dgm:presLayoutVars>
          <dgm:chPref val="3"/>
        </dgm:presLayoutVars>
      </dgm:prSet>
      <dgm:spPr/>
    </dgm:pt>
    <dgm:pt modelId="{0A72D908-6AD6-44A4-A63C-6ACB11A9A7FD}" type="pres">
      <dgm:prSet presAssocID="{A13D4833-3F1B-45D1-B486-73836ECF1FFC}" presName="level3hierChild" presStyleCnt="0"/>
      <dgm:spPr/>
    </dgm:pt>
    <dgm:pt modelId="{546A3364-29F8-44CE-985E-15ECC9F76F88}" type="pres">
      <dgm:prSet presAssocID="{F887FF69-A86A-442C-B1AF-77CA7ECE1945}" presName="root1" presStyleCnt="0"/>
      <dgm:spPr/>
    </dgm:pt>
    <dgm:pt modelId="{A927D49F-2774-48C9-8082-3F6EAB6AC08F}" type="pres">
      <dgm:prSet presAssocID="{F887FF69-A86A-442C-B1AF-77CA7ECE1945}" presName="LevelOneTextNode" presStyleLbl="node0" presStyleIdx="2" presStyleCnt="3">
        <dgm:presLayoutVars>
          <dgm:chPref val="3"/>
        </dgm:presLayoutVars>
      </dgm:prSet>
      <dgm:spPr/>
    </dgm:pt>
    <dgm:pt modelId="{F0304043-E68A-4CC7-9794-14C76B3E0048}" type="pres">
      <dgm:prSet presAssocID="{F887FF69-A86A-442C-B1AF-77CA7ECE1945}" presName="level2hierChild" presStyleCnt="0"/>
      <dgm:spPr/>
    </dgm:pt>
  </dgm:ptLst>
  <dgm:cxnLst>
    <dgm:cxn modelId="{53C54801-56FD-4D87-B9AA-F51C0A889DB0}" srcId="{88C35AAA-C58C-4828-AF79-DE5A7A246586}" destId="{1E2B12AD-56BB-49D7-ACE4-B8CC34292255}" srcOrd="0" destOrd="0" parTransId="{6C637C26-8C4A-4BE7-93FA-B842573CB526}" sibTransId="{7723F9DC-732B-442C-BCB7-22011BEEF70D}"/>
    <dgm:cxn modelId="{01BD4F01-3120-40B0-9D4E-A524F1345429}" srcId="{88C35AAA-C58C-4828-AF79-DE5A7A246586}" destId="{F887FF69-A86A-442C-B1AF-77CA7ECE1945}" srcOrd="2" destOrd="0" parTransId="{0D8D648C-C149-403C-A476-38E41EC040FC}" sibTransId="{C6957C22-952A-4734-BA4B-3B775A543712}"/>
    <dgm:cxn modelId="{2F93C10B-17E5-432F-AB63-0E104E993BE3}" type="presOf" srcId="{6B3C527C-27DA-4E7B-B44C-4E4C7693F0A3}" destId="{CB8CA131-E006-4843-BA15-BB7B209EDB58}" srcOrd="1" destOrd="0" presId="urn:microsoft.com/office/officeart/2005/8/layout/hierarchy2"/>
    <dgm:cxn modelId="{789A2E24-7F34-475E-9627-A08DD89180E0}" type="presOf" srcId="{553455A6-92C0-4AFF-B7BB-465D32425E28}" destId="{13DFB9ED-CAC9-4E63-B5F2-8F7CAF99DB08}" srcOrd="0" destOrd="0" presId="urn:microsoft.com/office/officeart/2005/8/layout/hierarchy2"/>
    <dgm:cxn modelId="{C145B126-925F-472F-8068-4E1F3D226B53}" type="presOf" srcId="{1DFB5E82-6672-444A-A78A-60E184F96182}" destId="{87941F15-6536-46F4-8A97-C914BBB7B12A}" srcOrd="0" destOrd="0" presId="urn:microsoft.com/office/officeart/2005/8/layout/hierarchy2"/>
    <dgm:cxn modelId="{B904902A-8D15-4326-BDDA-12EE08C7E818}" type="presOf" srcId="{716A14EC-6A21-4D28-B974-8247A941993B}" destId="{FA3A4BD0-66A8-4FB9-B431-683520426F52}" srcOrd="0" destOrd="0" presId="urn:microsoft.com/office/officeart/2005/8/layout/hierarchy2"/>
    <dgm:cxn modelId="{E6CFA432-6C81-4940-BA33-A2044E515FA0}" type="presOf" srcId="{5DE684A7-A1C6-4DAA-A299-BBF2FB1A7ED1}" destId="{5D570C93-C3E1-4B94-AD5B-DB7B2B16B446}" srcOrd="0" destOrd="0" presId="urn:microsoft.com/office/officeart/2005/8/layout/hierarchy2"/>
    <dgm:cxn modelId="{A4D1553E-CD72-4314-9999-EE6022498D25}" type="presOf" srcId="{F887FF69-A86A-442C-B1AF-77CA7ECE1945}" destId="{A927D49F-2774-48C9-8082-3F6EAB6AC08F}" srcOrd="0" destOrd="0" presId="urn:microsoft.com/office/officeart/2005/8/layout/hierarchy2"/>
    <dgm:cxn modelId="{39544C61-141C-44C0-A89F-19ED2CE4D725}" type="presOf" srcId="{A13D4833-3F1B-45D1-B486-73836ECF1FFC}" destId="{833EAC63-6F8E-4120-955C-45CAD94E98DE}" srcOrd="0" destOrd="0" presId="urn:microsoft.com/office/officeart/2005/8/layout/hierarchy2"/>
    <dgm:cxn modelId="{56157A41-0213-46F4-9060-F746C3924971}" srcId="{88C35AAA-C58C-4828-AF79-DE5A7A246586}" destId="{553455A6-92C0-4AFF-B7BB-465D32425E28}" srcOrd="1" destOrd="0" parTransId="{DA5869B1-B7E1-41F5-995D-59473C50313C}" sibTransId="{D4EA22E7-5371-49F2-AC8A-070D898F51AC}"/>
    <dgm:cxn modelId="{BD6AC965-EB3D-4F28-830E-57D4FB4C02F6}" srcId="{1E2B12AD-56BB-49D7-ACE4-B8CC34292255}" destId="{5DE684A7-A1C6-4DAA-A299-BBF2FB1A7ED1}" srcOrd="0" destOrd="0" parTransId="{1DFB5E82-6672-444A-A78A-60E184F96182}" sibTransId="{3B511945-E181-48F8-B4C7-DA4C12B70F9E}"/>
    <dgm:cxn modelId="{047EEF66-B662-414F-A15A-4E791392D6BA}" srcId="{1E2B12AD-56BB-49D7-ACE4-B8CC34292255}" destId="{4B4A30A2-5B3B-462F-BFAD-67C38307A815}" srcOrd="1" destOrd="0" parTransId="{6B3C527C-27DA-4E7B-B44C-4E4C7693F0A3}" sibTransId="{2845FC45-7FAB-4ED4-97F5-274FA33FC24E}"/>
    <dgm:cxn modelId="{DEF94248-0E9F-497A-B06A-A9EFD9F08819}" type="presOf" srcId="{1E2B12AD-56BB-49D7-ACE4-B8CC34292255}" destId="{ECD20E3B-FB45-4198-89D7-95BDC54AC1E5}" srcOrd="0" destOrd="0" presId="urn:microsoft.com/office/officeart/2005/8/layout/hierarchy2"/>
    <dgm:cxn modelId="{481DE396-5D58-4F32-8D69-85245EE8BE62}" type="presOf" srcId="{4B4A30A2-5B3B-462F-BFAD-67C38307A815}" destId="{70161690-77EA-4055-93A7-ACC1172A8CDC}" srcOrd="0" destOrd="0" presId="urn:microsoft.com/office/officeart/2005/8/layout/hierarchy2"/>
    <dgm:cxn modelId="{4962AF99-4BAB-4C55-8818-98D5E732DB37}" type="presOf" srcId="{88C35AAA-C58C-4828-AF79-DE5A7A246586}" destId="{2E686340-96F2-4A96-8FCB-1FFE6ACA1EA5}" srcOrd="0" destOrd="0" presId="urn:microsoft.com/office/officeart/2005/8/layout/hierarchy2"/>
    <dgm:cxn modelId="{701100A7-41E5-4B1F-B215-0B767EFAAFAB}" srcId="{553455A6-92C0-4AFF-B7BB-465D32425E28}" destId="{A13D4833-3F1B-45D1-B486-73836ECF1FFC}" srcOrd="0" destOrd="0" parTransId="{716A14EC-6A21-4D28-B974-8247A941993B}" sibTransId="{B8D8B1D8-9979-4901-ADF6-B45A72DBE894}"/>
    <dgm:cxn modelId="{3E7B7BA8-23B3-4EB2-86EE-8742C4056925}" type="presOf" srcId="{716A14EC-6A21-4D28-B974-8247A941993B}" destId="{B32F8752-877A-49D6-881D-24C7A2628BB2}" srcOrd="1" destOrd="0" presId="urn:microsoft.com/office/officeart/2005/8/layout/hierarchy2"/>
    <dgm:cxn modelId="{144B86C9-5587-4199-8C45-1AF14D9B96E5}" type="presOf" srcId="{1DFB5E82-6672-444A-A78A-60E184F96182}" destId="{BC5B7E07-BE24-4065-92CC-863E65C6203A}" srcOrd="1" destOrd="0" presId="urn:microsoft.com/office/officeart/2005/8/layout/hierarchy2"/>
    <dgm:cxn modelId="{080240DD-5077-481B-96F9-B114F4D870D2}" type="presOf" srcId="{6B3C527C-27DA-4E7B-B44C-4E4C7693F0A3}" destId="{CC2C4B4F-613F-40D3-A7E1-C479DD2CC807}" srcOrd="0" destOrd="0" presId="urn:microsoft.com/office/officeart/2005/8/layout/hierarchy2"/>
    <dgm:cxn modelId="{301F64AA-9323-425B-9923-D8335C19AF53}" type="presParOf" srcId="{2E686340-96F2-4A96-8FCB-1FFE6ACA1EA5}" destId="{2A98AA75-3A8C-4134-9ABC-5CFBDAA0E560}" srcOrd="0" destOrd="0" presId="urn:microsoft.com/office/officeart/2005/8/layout/hierarchy2"/>
    <dgm:cxn modelId="{6344B817-6F2B-449E-B635-E6C8B15698F5}" type="presParOf" srcId="{2A98AA75-3A8C-4134-9ABC-5CFBDAA0E560}" destId="{ECD20E3B-FB45-4198-89D7-95BDC54AC1E5}" srcOrd="0" destOrd="0" presId="urn:microsoft.com/office/officeart/2005/8/layout/hierarchy2"/>
    <dgm:cxn modelId="{1FE9A8DB-AE72-4971-8A6E-D4EDEDC62673}" type="presParOf" srcId="{2A98AA75-3A8C-4134-9ABC-5CFBDAA0E560}" destId="{521069AD-FF0A-4471-AD19-66178AA12C23}" srcOrd="1" destOrd="0" presId="urn:microsoft.com/office/officeart/2005/8/layout/hierarchy2"/>
    <dgm:cxn modelId="{DE199618-BF86-4580-804F-662BDB42E5DF}" type="presParOf" srcId="{521069AD-FF0A-4471-AD19-66178AA12C23}" destId="{87941F15-6536-46F4-8A97-C914BBB7B12A}" srcOrd="0" destOrd="0" presId="urn:microsoft.com/office/officeart/2005/8/layout/hierarchy2"/>
    <dgm:cxn modelId="{92033307-E8DF-412F-AB42-D7DC09CD5347}" type="presParOf" srcId="{87941F15-6536-46F4-8A97-C914BBB7B12A}" destId="{BC5B7E07-BE24-4065-92CC-863E65C6203A}" srcOrd="0" destOrd="0" presId="urn:microsoft.com/office/officeart/2005/8/layout/hierarchy2"/>
    <dgm:cxn modelId="{FAB99CD1-33F1-44AD-AB27-C5BFAD953834}" type="presParOf" srcId="{521069AD-FF0A-4471-AD19-66178AA12C23}" destId="{63441F4E-C7D7-4345-9629-187DA167BD3C}" srcOrd="1" destOrd="0" presId="urn:microsoft.com/office/officeart/2005/8/layout/hierarchy2"/>
    <dgm:cxn modelId="{2A3C51CC-3BB0-4255-9D11-65D151106B40}" type="presParOf" srcId="{63441F4E-C7D7-4345-9629-187DA167BD3C}" destId="{5D570C93-C3E1-4B94-AD5B-DB7B2B16B446}" srcOrd="0" destOrd="0" presId="urn:microsoft.com/office/officeart/2005/8/layout/hierarchy2"/>
    <dgm:cxn modelId="{9065D602-242E-46C0-92F6-8E8B94213678}" type="presParOf" srcId="{63441F4E-C7D7-4345-9629-187DA167BD3C}" destId="{DD109E86-A72E-4835-BD7D-95DCDCC84BF4}" srcOrd="1" destOrd="0" presId="urn:microsoft.com/office/officeart/2005/8/layout/hierarchy2"/>
    <dgm:cxn modelId="{78F3228E-397B-48E0-82A6-B2D12BE055C4}" type="presParOf" srcId="{521069AD-FF0A-4471-AD19-66178AA12C23}" destId="{CC2C4B4F-613F-40D3-A7E1-C479DD2CC807}" srcOrd="2" destOrd="0" presId="urn:microsoft.com/office/officeart/2005/8/layout/hierarchy2"/>
    <dgm:cxn modelId="{AA2B4AB0-DCF1-4828-8AF8-3A826F8238C1}" type="presParOf" srcId="{CC2C4B4F-613F-40D3-A7E1-C479DD2CC807}" destId="{CB8CA131-E006-4843-BA15-BB7B209EDB58}" srcOrd="0" destOrd="0" presId="urn:microsoft.com/office/officeart/2005/8/layout/hierarchy2"/>
    <dgm:cxn modelId="{57702844-B69D-4D3E-9C11-95AF6C03E777}" type="presParOf" srcId="{521069AD-FF0A-4471-AD19-66178AA12C23}" destId="{88073A83-AF10-4B62-9E5D-9280AF9DDCF8}" srcOrd="3" destOrd="0" presId="urn:microsoft.com/office/officeart/2005/8/layout/hierarchy2"/>
    <dgm:cxn modelId="{C794033B-C47B-4E75-90CD-0B93C21BED1E}" type="presParOf" srcId="{88073A83-AF10-4B62-9E5D-9280AF9DDCF8}" destId="{70161690-77EA-4055-93A7-ACC1172A8CDC}" srcOrd="0" destOrd="0" presId="urn:microsoft.com/office/officeart/2005/8/layout/hierarchy2"/>
    <dgm:cxn modelId="{2F47B359-55D4-4242-8554-535F85DBC4E6}" type="presParOf" srcId="{88073A83-AF10-4B62-9E5D-9280AF9DDCF8}" destId="{D4DA27D3-BCE4-4A57-857A-4C5AB781026D}" srcOrd="1" destOrd="0" presId="urn:microsoft.com/office/officeart/2005/8/layout/hierarchy2"/>
    <dgm:cxn modelId="{AED27DA6-E135-4F03-AEED-E27CEA250966}" type="presParOf" srcId="{2E686340-96F2-4A96-8FCB-1FFE6ACA1EA5}" destId="{F3FEC41B-56CD-443F-9432-BE47E862E723}" srcOrd="1" destOrd="0" presId="urn:microsoft.com/office/officeart/2005/8/layout/hierarchy2"/>
    <dgm:cxn modelId="{928635E1-753A-448E-B63F-6CA1E8A91EF4}" type="presParOf" srcId="{F3FEC41B-56CD-443F-9432-BE47E862E723}" destId="{13DFB9ED-CAC9-4E63-B5F2-8F7CAF99DB08}" srcOrd="0" destOrd="0" presId="urn:microsoft.com/office/officeart/2005/8/layout/hierarchy2"/>
    <dgm:cxn modelId="{B93B398B-8375-49FB-85B6-E8A093ADFFF6}" type="presParOf" srcId="{F3FEC41B-56CD-443F-9432-BE47E862E723}" destId="{6AF86A07-3848-4577-93EE-0BE4F4621AE9}" srcOrd="1" destOrd="0" presId="urn:microsoft.com/office/officeart/2005/8/layout/hierarchy2"/>
    <dgm:cxn modelId="{80AA84CA-33C2-4780-99EC-D2FA15B8F2D4}" type="presParOf" srcId="{6AF86A07-3848-4577-93EE-0BE4F4621AE9}" destId="{FA3A4BD0-66A8-4FB9-B431-683520426F52}" srcOrd="0" destOrd="0" presId="urn:microsoft.com/office/officeart/2005/8/layout/hierarchy2"/>
    <dgm:cxn modelId="{FDA0AAB5-876B-4B21-A5F5-C540E4F768CB}" type="presParOf" srcId="{FA3A4BD0-66A8-4FB9-B431-683520426F52}" destId="{B32F8752-877A-49D6-881D-24C7A2628BB2}" srcOrd="0" destOrd="0" presId="urn:microsoft.com/office/officeart/2005/8/layout/hierarchy2"/>
    <dgm:cxn modelId="{D6B07828-458B-4175-B6B5-BA7C80034CE7}" type="presParOf" srcId="{6AF86A07-3848-4577-93EE-0BE4F4621AE9}" destId="{E8988B54-0262-4605-9D5D-022B51DE1AFE}" srcOrd="1" destOrd="0" presId="urn:microsoft.com/office/officeart/2005/8/layout/hierarchy2"/>
    <dgm:cxn modelId="{9E85B5E6-2E68-4E70-98E7-92E480A045C0}" type="presParOf" srcId="{E8988B54-0262-4605-9D5D-022B51DE1AFE}" destId="{833EAC63-6F8E-4120-955C-45CAD94E98DE}" srcOrd="0" destOrd="0" presId="urn:microsoft.com/office/officeart/2005/8/layout/hierarchy2"/>
    <dgm:cxn modelId="{EEC7D7A4-9367-4540-8AD3-D4E89FCFD495}" type="presParOf" srcId="{E8988B54-0262-4605-9D5D-022B51DE1AFE}" destId="{0A72D908-6AD6-44A4-A63C-6ACB11A9A7FD}" srcOrd="1" destOrd="0" presId="urn:microsoft.com/office/officeart/2005/8/layout/hierarchy2"/>
    <dgm:cxn modelId="{24D98792-2614-498B-BFA9-3EEAB480C4BD}" type="presParOf" srcId="{2E686340-96F2-4A96-8FCB-1FFE6ACA1EA5}" destId="{546A3364-29F8-44CE-985E-15ECC9F76F88}" srcOrd="2" destOrd="0" presId="urn:microsoft.com/office/officeart/2005/8/layout/hierarchy2"/>
    <dgm:cxn modelId="{97BC7C62-71BD-41E0-80D0-87847CCDEF85}" type="presParOf" srcId="{546A3364-29F8-44CE-985E-15ECC9F76F88}" destId="{A927D49F-2774-48C9-8082-3F6EAB6AC08F}" srcOrd="0" destOrd="0" presId="urn:microsoft.com/office/officeart/2005/8/layout/hierarchy2"/>
    <dgm:cxn modelId="{418FB770-8042-40F7-AF55-28F8447084CB}" type="presParOf" srcId="{546A3364-29F8-44CE-985E-15ECC9F76F88}" destId="{F0304043-E68A-4CC7-9794-14C76B3E00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AE1814-C93A-42B6-9D96-DEF3EA76557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5472796-ACAE-47E6-B8EB-6726DA65B4E7}">
      <dgm:prSet/>
      <dgm:spPr/>
      <dgm:t>
        <a:bodyPr/>
        <a:lstStyle/>
        <a:p>
          <a:pPr>
            <a:lnSpc>
              <a:spcPct val="100000"/>
            </a:lnSpc>
          </a:pPr>
          <a:r>
            <a:rPr lang="en-US"/>
            <a:t>Required for IB students globally </a:t>
          </a:r>
        </a:p>
      </dgm:t>
    </dgm:pt>
    <dgm:pt modelId="{EF8D4FD1-C85A-4BD6-8FD6-F264CD2A3C67}" type="parTrans" cxnId="{4DB06288-2948-4703-B898-8F02B029952C}">
      <dgm:prSet/>
      <dgm:spPr/>
      <dgm:t>
        <a:bodyPr/>
        <a:lstStyle/>
        <a:p>
          <a:endParaRPr lang="en-US"/>
        </a:p>
      </dgm:t>
    </dgm:pt>
    <dgm:pt modelId="{DB433901-B312-403C-A2E0-5502EF009AFA}" type="sibTrans" cxnId="{4DB06288-2948-4703-B898-8F02B029952C}">
      <dgm:prSet/>
      <dgm:spPr/>
      <dgm:t>
        <a:bodyPr/>
        <a:lstStyle/>
        <a:p>
          <a:pPr>
            <a:lnSpc>
              <a:spcPct val="100000"/>
            </a:lnSpc>
          </a:pPr>
          <a:endParaRPr lang="en-US"/>
        </a:p>
      </dgm:t>
    </dgm:pt>
    <dgm:pt modelId="{DB3E9A23-7DBE-42F9-9ED8-18442B9C5B18}">
      <dgm:prSet/>
      <dgm:spPr/>
      <dgm:t>
        <a:bodyPr/>
        <a:lstStyle/>
        <a:p>
          <a:pPr>
            <a:lnSpc>
              <a:spcPct val="100000"/>
            </a:lnSpc>
          </a:pPr>
          <a:r>
            <a:rPr lang="en-US"/>
            <a:t>Essential questions: </a:t>
          </a:r>
        </a:p>
        <a:p>
          <a:pPr>
            <a:lnSpc>
              <a:spcPct val="100000"/>
            </a:lnSpc>
          </a:pPr>
          <a:r>
            <a:rPr lang="en-US"/>
            <a:t>How do we know what we know? </a:t>
          </a:r>
        </a:p>
        <a:p>
          <a:pPr>
            <a:lnSpc>
              <a:spcPct val="100000"/>
            </a:lnSpc>
          </a:pPr>
          <a:r>
            <a:rPr lang="en-US"/>
            <a:t>Where does our knowledge come from?</a:t>
          </a:r>
        </a:p>
      </dgm:t>
    </dgm:pt>
    <dgm:pt modelId="{D4A85F3F-8A9F-46AC-91D2-60D4A8E25C86}" type="parTrans" cxnId="{085995A5-8BCA-428A-9E6E-C9DB9EB3DA5F}">
      <dgm:prSet/>
      <dgm:spPr/>
      <dgm:t>
        <a:bodyPr/>
        <a:lstStyle/>
        <a:p>
          <a:endParaRPr lang="en-US"/>
        </a:p>
      </dgm:t>
    </dgm:pt>
    <dgm:pt modelId="{890BCBF7-A6B5-4989-B319-FE7576C1608C}" type="sibTrans" cxnId="{085995A5-8BCA-428A-9E6E-C9DB9EB3DA5F}">
      <dgm:prSet/>
      <dgm:spPr/>
      <dgm:t>
        <a:bodyPr/>
        <a:lstStyle/>
        <a:p>
          <a:pPr>
            <a:lnSpc>
              <a:spcPct val="100000"/>
            </a:lnSpc>
          </a:pPr>
          <a:endParaRPr lang="en-US"/>
        </a:p>
      </dgm:t>
    </dgm:pt>
    <dgm:pt modelId="{C5B3EBB6-FEF9-447D-8441-D93587069EB8}">
      <dgm:prSet/>
      <dgm:spPr/>
      <dgm:t>
        <a:bodyPr/>
        <a:lstStyle/>
        <a:p>
          <a:pPr>
            <a:lnSpc>
              <a:spcPct val="100000"/>
            </a:lnSpc>
          </a:pPr>
          <a:r>
            <a:rPr lang="en-US"/>
            <a:t>Students reflect on the knowledge, beliefs and opinions they have formed over their years of academic studies and their lives outside the classroom.</a:t>
          </a:r>
        </a:p>
      </dgm:t>
    </dgm:pt>
    <dgm:pt modelId="{628716C3-F5DC-4C8E-A400-3104D6C88480}" type="parTrans" cxnId="{9B49CDBE-AC7E-4A62-B51C-B573FAAADF91}">
      <dgm:prSet/>
      <dgm:spPr/>
      <dgm:t>
        <a:bodyPr/>
        <a:lstStyle/>
        <a:p>
          <a:endParaRPr lang="en-US"/>
        </a:p>
      </dgm:t>
    </dgm:pt>
    <dgm:pt modelId="{D5AFFA61-C0A3-494B-B5AC-18B3C4B86F5B}" type="sibTrans" cxnId="{9B49CDBE-AC7E-4A62-B51C-B573FAAADF91}">
      <dgm:prSet/>
      <dgm:spPr/>
      <dgm:t>
        <a:bodyPr/>
        <a:lstStyle/>
        <a:p>
          <a:pPr>
            <a:lnSpc>
              <a:spcPct val="100000"/>
            </a:lnSpc>
          </a:pPr>
          <a:endParaRPr lang="en-US"/>
        </a:p>
      </dgm:t>
    </dgm:pt>
    <dgm:pt modelId="{23633C65-70E8-4324-9B78-D4BEE8A247C3}">
      <dgm:prSet/>
      <dgm:spPr/>
      <dgm:t>
        <a:bodyPr/>
        <a:lstStyle/>
        <a:p>
          <a:pPr>
            <a:lnSpc>
              <a:spcPct val="100000"/>
            </a:lnSpc>
          </a:pPr>
          <a:r>
            <a:rPr lang="en-US"/>
            <a:t>The course culminates in a TOK exhibition (IA) and TOK essay (external assessment)</a:t>
          </a:r>
        </a:p>
      </dgm:t>
    </dgm:pt>
    <dgm:pt modelId="{01A7C18E-F960-4951-A3BE-2DBBF8D150DA}" type="parTrans" cxnId="{6D0ABDD4-8E78-4E6A-B225-775410897E8C}">
      <dgm:prSet/>
      <dgm:spPr/>
      <dgm:t>
        <a:bodyPr/>
        <a:lstStyle/>
        <a:p>
          <a:endParaRPr lang="en-US"/>
        </a:p>
      </dgm:t>
    </dgm:pt>
    <dgm:pt modelId="{28EB5FA9-B737-42E3-B9F6-8CE1FF088176}" type="sibTrans" cxnId="{6D0ABDD4-8E78-4E6A-B225-775410897E8C}">
      <dgm:prSet/>
      <dgm:spPr/>
      <dgm:t>
        <a:bodyPr/>
        <a:lstStyle/>
        <a:p>
          <a:endParaRPr lang="en-US"/>
        </a:p>
      </dgm:t>
    </dgm:pt>
    <dgm:pt modelId="{8B0AD616-5770-4F3F-B5F3-814A507C44DD}" type="pres">
      <dgm:prSet presAssocID="{DCAE1814-C93A-42B6-9D96-DEF3EA765575}" presName="root" presStyleCnt="0">
        <dgm:presLayoutVars>
          <dgm:dir/>
          <dgm:resizeHandles val="exact"/>
        </dgm:presLayoutVars>
      </dgm:prSet>
      <dgm:spPr/>
    </dgm:pt>
    <dgm:pt modelId="{2FCE1813-3858-4616-B7D4-E50AEAD1F55F}" type="pres">
      <dgm:prSet presAssocID="{DCAE1814-C93A-42B6-9D96-DEF3EA765575}" presName="container" presStyleCnt="0">
        <dgm:presLayoutVars>
          <dgm:dir/>
          <dgm:resizeHandles val="exact"/>
        </dgm:presLayoutVars>
      </dgm:prSet>
      <dgm:spPr/>
    </dgm:pt>
    <dgm:pt modelId="{9B836A58-8940-4A44-9DF1-AF55788A623E}" type="pres">
      <dgm:prSet presAssocID="{B5472796-ACAE-47E6-B8EB-6726DA65B4E7}" presName="compNode" presStyleCnt="0"/>
      <dgm:spPr/>
    </dgm:pt>
    <dgm:pt modelId="{DBAB9E68-7C55-4070-A11E-22EF50312E9D}" type="pres">
      <dgm:prSet presAssocID="{B5472796-ACAE-47E6-B8EB-6726DA65B4E7}" presName="iconBgRect" presStyleLbl="bgShp" presStyleIdx="0" presStyleCnt="4"/>
      <dgm:spPr/>
    </dgm:pt>
    <dgm:pt modelId="{01C56DDE-5DC5-4B16-8EDC-A15D06BB192C}" type="pres">
      <dgm:prSet presAssocID="{B5472796-ACAE-47E6-B8EB-6726DA65B4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A65C5A96-A364-4551-A52D-DAA68D39D962}" type="pres">
      <dgm:prSet presAssocID="{B5472796-ACAE-47E6-B8EB-6726DA65B4E7}" presName="spaceRect" presStyleCnt="0"/>
      <dgm:spPr/>
    </dgm:pt>
    <dgm:pt modelId="{F7DE2024-4888-42A8-87E7-92DC15083D89}" type="pres">
      <dgm:prSet presAssocID="{B5472796-ACAE-47E6-B8EB-6726DA65B4E7}" presName="textRect" presStyleLbl="revTx" presStyleIdx="0" presStyleCnt="4">
        <dgm:presLayoutVars>
          <dgm:chMax val="1"/>
          <dgm:chPref val="1"/>
        </dgm:presLayoutVars>
      </dgm:prSet>
      <dgm:spPr/>
    </dgm:pt>
    <dgm:pt modelId="{761A8561-21FD-4B38-AECD-BD38F053F56A}" type="pres">
      <dgm:prSet presAssocID="{DB433901-B312-403C-A2E0-5502EF009AFA}" presName="sibTrans" presStyleLbl="sibTrans2D1" presStyleIdx="0" presStyleCnt="0"/>
      <dgm:spPr/>
    </dgm:pt>
    <dgm:pt modelId="{236877A7-A863-425D-B145-E03E292E9E09}" type="pres">
      <dgm:prSet presAssocID="{DB3E9A23-7DBE-42F9-9ED8-18442B9C5B18}" presName="compNode" presStyleCnt="0"/>
      <dgm:spPr/>
    </dgm:pt>
    <dgm:pt modelId="{E9BEA201-A15D-439C-831D-EFD21AA98EE2}" type="pres">
      <dgm:prSet presAssocID="{DB3E9A23-7DBE-42F9-9ED8-18442B9C5B18}" presName="iconBgRect" presStyleLbl="bgShp" presStyleIdx="1" presStyleCnt="4"/>
      <dgm:spPr/>
    </dgm:pt>
    <dgm:pt modelId="{697CCCAC-4DDA-4184-952A-6976FA19642A}" type="pres">
      <dgm:prSet presAssocID="{DB3E9A23-7DBE-42F9-9ED8-18442B9C5B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C785D4D4-D2B9-4C6A-B4A2-1DF95D406AB0}" type="pres">
      <dgm:prSet presAssocID="{DB3E9A23-7DBE-42F9-9ED8-18442B9C5B18}" presName="spaceRect" presStyleCnt="0"/>
      <dgm:spPr/>
    </dgm:pt>
    <dgm:pt modelId="{58288D14-F27E-47E3-BC42-3D6213A733F5}" type="pres">
      <dgm:prSet presAssocID="{DB3E9A23-7DBE-42F9-9ED8-18442B9C5B18}" presName="textRect" presStyleLbl="revTx" presStyleIdx="1" presStyleCnt="4">
        <dgm:presLayoutVars>
          <dgm:chMax val="1"/>
          <dgm:chPref val="1"/>
        </dgm:presLayoutVars>
      </dgm:prSet>
      <dgm:spPr/>
    </dgm:pt>
    <dgm:pt modelId="{1CA24184-31EA-4BD0-AE7F-023790384972}" type="pres">
      <dgm:prSet presAssocID="{890BCBF7-A6B5-4989-B319-FE7576C1608C}" presName="sibTrans" presStyleLbl="sibTrans2D1" presStyleIdx="0" presStyleCnt="0"/>
      <dgm:spPr/>
    </dgm:pt>
    <dgm:pt modelId="{CC711BDC-9B8B-414F-8232-B193EFEF8710}" type="pres">
      <dgm:prSet presAssocID="{C5B3EBB6-FEF9-447D-8441-D93587069EB8}" presName="compNode" presStyleCnt="0"/>
      <dgm:spPr/>
    </dgm:pt>
    <dgm:pt modelId="{7159AA17-EA80-4C3D-A4FD-F1B478338FD0}" type="pres">
      <dgm:prSet presAssocID="{C5B3EBB6-FEF9-447D-8441-D93587069EB8}" presName="iconBgRect" presStyleLbl="bgShp" presStyleIdx="2" presStyleCnt="4"/>
      <dgm:spPr/>
    </dgm:pt>
    <dgm:pt modelId="{AE7F3832-5EC6-4C1A-9AE2-2A32411B37CA}" type="pres">
      <dgm:prSet presAssocID="{C5B3EBB6-FEF9-447D-8441-D93587069E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DB5CE247-D7DD-4D5A-AC13-547066B01844}" type="pres">
      <dgm:prSet presAssocID="{C5B3EBB6-FEF9-447D-8441-D93587069EB8}" presName="spaceRect" presStyleCnt="0"/>
      <dgm:spPr/>
    </dgm:pt>
    <dgm:pt modelId="{88689591-776B-4933-AE4A-0E237F2F8A78}" type="pres">
      <dgm:prSet presAssocID="{C5B3EBB6-FEF9-447D-8441-D93587069EB8}" presName="textRect" presStyleLbl="revTx" presStyleIdx="2" presStyleCnt="4">
        <dgm:presLayoutVars>
          <dgm:chMax val="1"/>
          <dgm:chPref val="1"/>
        </dgm:presLayoutVars>
      </dgm:prSet>
      <dgm:spPr/>
    </dgm:pt>
    <dgm:pt modelId="{DA460AE2-0997-4F1B-A50E-3E29CA8A9ED1}" type="pres">
      <dgm:prSet presAssocID="{D5AFFA61-C0A3-494B-B5AC-18B3C4B86F5B}" presName="sibTrans" presStyleLbl="sibTrans2D1" presStyleIdx="0" presStyleCnt="0"/>
      <dgm:spPr/>
    </dgm:pt>
    <dgm:pt modelId="{56599174-17D1-4DB9-AAE7-1944FD3B1E6F}" type="pres">
      <dgm:prSet presAssocID="{23633C65-70E8-4324-9B78-D4BEE8A247C3}" presName="compNode" presStyleCnt="0"/>
      <dgm:spPr/>
    </dgm:pt>
    <dgm:pt modelId="{AF569543-BBC9-4F6C-BF62-71CDC6C785C6}" type="pres">
      <dgm:prSet presAssocID="{23633C65-70E8-4324-9B78-D4BEE8A247C3}" presName="iconBgRect" presStyleLbl="bgShp" presStyleIdx="3" presStyleCnt="4"/>
      <dgm:spPr/>
    </dgm:pt>
    <dgm:pt modelId="{34F1D958-B50B-44A8-8670-5AA3B7EDBB71}" type="pres">
      <dgm:prSet presAssocID="{23633C65-70E8-4324-9B78-D4BEE8A247C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7D61C3BC-669A-4A4B-8659-DDE2E951F0D1}" type="pres">
      <dgm:prSet presAssocID="{23633C65-70E8-4324-9B78-D4BEE8A247C3}" presName="spaceRect" presStyleCnt="0"/>
      <dgm:spPr/>
    </dgm:pt>
    <dgm:pt modelId="{E2685366-148A-4F07-B6C6-E76B9E46CD15}" type="pres">
      <dgm:prSet presAssocID="{23633C65-70E8-4324-9B78-D4BEE8A247C3}" presName="textRect" presStyleLbl="revTx" presStyleIdx="3" presStyleCnt="4">
        <dgm:presLayoutVars>
          <dgm:chMax val="1"/>
          <dgm:chPref val="1"/>
        </dgm:presLayoutVars>
      </dgm:prSet>
      <dgm:spPr/>
    </dgm:pt>
  </dgm:ptLst>
  <dgm:cxnLst>
    <dgm:cxn modelId="{59705D03-A3C8-4EB8-9FF0-B8448F52F470}" type="presOf" srcId="{D5AFFA61-C0A3-494B-B5AC-18B3C4B86F5B}" destId="{DA460AE2-0997-4F1B-A50E-3E29CA8A9ED1}" srcOrd="0" destOrd="0" presId="urn:microsoft.com/office/officeart/2018/2/layout/IconCircleList"/>
    <dgm:cxn modelId="{C7EC2545-700A-412E-9414-0FE620BD84D7}" type="presOf" srcId="{C5B3EBB6-FEF9-447D-8441-D93587069EB8}" destId="{88689591-776B-4933-AE4A-0E237F2F8A78}" srcOrd="0" destOrd="0" presId="urn:microsoft.com/office/officeart/2018/2/layout/IconCircleList"/>
    <dgm:cxn modelId="{B827584E-BAB9-47B2-BA21-49ABED168334}" type="presOf" srcId="{B5472796-ACAE-47E6-B8EB-6726DA65B4E7}" destId="{F7DE2024-4888-42A8-87E7-92DC15083D89}" srcOrd="0" destOrd="0" presId="urn:microsoft.com/office/officeart/2018/2/layout/IconCircleList"/>
    <dgm:cxn modelId="{CBD02580-6D4C-42F4-B3EC-5ABA9C30FDD5}" type="presOf" srcId="{890BCBF7-A6B5-4989-B319-FE7576C1608C}" destId="{1CA24184-31EA-4BD0-AE7F-023790384972}" srcOrd="0" destOrd="0" presId="urn:microsoft.com/office/officeart/2018/2/layout/IconCircleList"/>
    <dgm:cxn modelId="{4DB06288-2948-4703-B898-8F02B029952C}" srcId="{DCAE1814-C93A-42B6-9D96-DEF3EA765575}" destId="{B5472796-ACAE-47E6-B8EB-6726DA65B4E7}" srcOrd="0" destOrd="0" parTransId="{EF8D4FD1-C85A-4BD6-8FD6-F264CD2A3C67}" sibTransId="{DB433901-B312-403C-A2E0-5502EF009AFA}"/>
    <dgm:cxn modelId="{085995A5-8BCA-428A-9E6E-C9DB9EB3DA5F}" srcId="{DCAE1814-C93A-42B6-9D96-DEF3EA765575}" destId="{DB3E9A23-7DBE-42F9-9ED8-18442B9C5B18}" srcOrd="1" destOrd="0" parTransId="{D4A85F3F-8A9F-46AC-91D2-60D4A8E25C86}" sibTransId="{890BCBF7-A6B5-4989-B319-FE7576C1608C}"/>
    <dgm:cxn modelId="{1F7A5EA7-765E-43CD-B09C-9F26F8BFA4E6}" type="presOf" srcId="{DCAE1814-C93A-42B6-9D96-DEF3EA765575}" destId="{8B0AD616-5770-4F3F-B5F3-814A507C44DD}" srcOrd="0" destOrd="0" presId="urn:microsoft.com/office/officeart/2018/2/layout/IconCircleList"/>
    <dgm:cxn modelId="{19C090A9-86F6-4A16-83C9-813FEC9547EF}" type="presOf" srcId="{23633C65-70E8-4324-9B78-D4BEE8A247C3}" destId="{E2685366-148A-4F07-B6C6-E76B9E46CD15}" srcOrd="0" destOrd="0" presId="urn:microsoft.com/office/officeart/2018/2/layout/IconCircleList"/>
    <dgm:cxn modelId="{9B49CDBE-AC7E-4A62-B51C-B573FAAADF91}" srcId="{DCAE1814-C93A-42B6-9D96-DEF3EA765575}" destId="{C5B3EBB6-FEF9-447D-8441-D93587069EB8}" srcOrd="2" destOrd="0" parTransId="{628716C3-F5DC-4C8E-A400-3104D6C88480}" sibTransId="{D5AFFA61-C0A3-494B-B5AC-18B3C4B86F5B}"/>
    <dgm:cxn modelId="{D537A5D1-C053-4854-B633-F76FF12560DE}" type="presOf" srcId="{DB433901-B312-403C-A2E0-5502EF009AFA}" destId="{761A8561-21FD-4B38-AECD-BD38F053F56A}" srcOrd="0" destOrd="0" presId="urn:microsoft.com/office/officeart/2018/2/layout/IconCircleList"/>
    <dgm:cxn modelId="{6D0ABDD4-8E78-4E6A-B225-775410897E8C}" srcId="{DCAE1814-C93A-42B6-9D96-DEF3EA765575}" destId="{23633C65-70E8-4324-9B78-D4BEE8A247C3}" srcOrd="3" destOrd="0" parTransId="{01A7C18E-F960-4951-A3BE-2DBBF8D150DA}" sibTransId="{28EB5FA9-B737-42E3-B9F6-8CE1FF088176}"/>
    <dgm:cxn modelId="{BD8B5BFE-12E8-43B8-8A91-EA7C40FF39A4}" type="presOf" srcId="{DB3E9A23-7DBE-42F9-9ED8-18442B9C5B18}" destId="{58288D14-F27E-47E3-BC42-3D6213A733F5}" srcOrd="0" destOrd="0" presId="urn:microsoft.com/office/officeart/2018/2/layout/IconCircleList"/>
    <dgm:cxn modelId="{8C952D05-F78D-4779-9B5D-4D7FD6EC367C}" type="presParOf" srcId="{8B0AD616-5770-4F3F-B5F3-814A507C44DD}" destId="{2FCE1813-3858-4616-B7D4-E50AEAD1F55F}" srcOrd="0" destOrd="0" presId="urn:microsoft.com/office/officeart/2018/2/layout/IconCircleList"/>
    <dgm:cxn modelId="{18F63CCE-51FD-4CA1-8BFD-F7465CCB52E4}" type="presParOf" srcId="{2FCE1813-3858-4616-B7D4-E50AEAD1F55F}" destId="{9B836A58-8940-4A44-9DF1-AF55788A623E}" srcOrd="0" destOrd="0" presId="urn:microsoft.com/office/officeart/2018/2/layout/IconCircleList"/>
    <dgm:cxn modelId="{72372847-8EB1-4E73-93EB-7F85D39B0558}" type="presParOf" srcId="{9B836A58-8940-4A44-9DF1-AF55788A623E}" destId="{DBAB9E68-7C55-4070-A11E-22EF50312E9D}" srcOrd="0" destOrd="0" presId="urn:microsoft.com/office/officeart/2018/2/layout/IconCircleList"/>
    <dgm:cxn modelId="{89FDC8C5-CE47-44AC-B3BC-9421A3E8F2E0}" type="presParOf" srcId="{9B836A58-8940-4A44-9DF1-AF55788A623E}" destId="{01C56DDE-5DC5-4B16-8EDC-A15D06BB192C}" srcOrd="1" destOrd="0" presId="urn:microsoft.com/office/officeart/2018/2/layout/IconCircleList"/>
    <dgm:cxn modelId="{73E12184-4F01-4DAB-A071-2A0CFF5F4282}" type="presParOf" srcId="{9B836A58-8940-4A44-9DF1-AF55788A623E}" destId="{A65C5A96-A364-4551-A52D-DAA68D39D962}" srcOrd="2" destOrd="0" presId="urn:microsoft.com/office/officeart/2018/2/layout/IconCircleList"/>
    <dgm:cxn modelId="{B01DCD68-DD8E-4744-A78B-D58283AFBEF3}" type="presParOf" srcId="{9B836A58-8940-4A44-9DF1-AF55788A623E}" destId="{F7DE2024-4888-42A8-87E7-92DC15083D89}" srcOrd="3" destOrd="0" presId="urn:microsoft.com/office/officeart/2018/2/layout/IconCircleList"/>
    <dgm:cxn modelId="{8EAA932E-9011-46EF-A81B-CD82DF76158C}" type="presParOf" srcId="{2FCE1813-3858-4616-B7D4-E50AEAD1F55F}" destId="{761A8561-21FD-4B38-AECD-BD38F053F56A}" srcOrd="1" destOrd="0" presId="urn:microsoft.com/office/officeart/2018/2/layout/IconCircleList"/>
    <dgm:cxn modelId="{40BED522-435F-4631-82EA-2E9C46EBAB79}" type="presParOf" srcId="{2FCE1813-3858-4616-B7D4-E50AEAD1F55F}" destId="{236877A7-A863-425D-B145-E03E292E9E09}" srcOrd="2" destOrd="0" presId="urn:microsoft.com/office/officeart/2018/2/layout/IconCircleList"/>
    <dgm:cxn modelId="{6EEF79E1-E5FE-4E6B-9BCE-BA73A941D7BB}" type="presParOf" srcId="{236877A7-A863-425D-B145-E03E292E9E09}" destId="{E9BEA201-A15D-439C-831D-EFD21AA98EE2}" srcOrd="0" destOrd="0" presId="urn:microsoft.com/office/officeart/2018/2/layout/IconCircleList"/>
    <dgm:cxn modelId="{58275955-4ABA-4950-B70A-E63516EBB19C}" type="presParOf" srcId="{236877A7-A863-425D-B145-E03E292E9E09}" destId="{697CCCAC-4DDA-4184-952A-6976FA19642A}" srcOrd="1" destOrd="0" presId="urn:microsoft.com/office/officeart/2018/2/layout/IconCircleList"/>
    <dgm:cxn modelId="{48F8346E-1F85-4464-A89C-A3EC0738AD01}" type="presParOf" srcId="{236877A7-A863-425D-B145-E03E292E9E09}" destId="{C785D4D4-D2B9-4C6A-B4A2-1DF95D406AB0}" srcOrd="2" destOrd="0" presId="urn:microsoft.com/office/officeart/2018/2/layout/IconCircleList"/>
    <dgm:cxn modelId="{401555B9-14C4-4069-A56E-AC4F09C23282}" type="presParOf" srcId="{236877A7-A863-425D-B145-E03E292E9E09}" destId="{58288D14-F27E-47E3-BC42-3D6213A733F5}" srcOrd="3" destOrd="0" presId="urn:microsoft.com/office/officeart/2018/2/layout/IconCircleList"/>
    <dgm:cxn modelId="{1801E055-5931-4745-A553-5805B9DA1ADC}" type="presParOf" srcId="{2FCE1813-3858-4616-B7D4-E50AEAD1F55F}" destId="{1CA24184-31EA-4BD0-AE7F-023790384972}" srcOrd="3" destOrd="0" presId="urn:microsoft.com/office/officeart/2018/2/layout/IconCircleList"/>
    <dgm:cxn modelId="{31DD9824-799A-4A1E-9E92-B0A84A6F4DFA}" type="presParOf" srcId="{2FCE1813-3858-4616-B7D4-E50AEAD1F55F}" destId="{CC711BDC-9B8B-414F-8232-B193EFEF8710}" srcOrd="4" destOrd="0" presId="urn:microsoft.com/office/officeart/2018/2/layout/IconCircleList"/>
    <dgm:cxn modelId="{0F51F81C-C0EF-441F-9108-95336D2EDF4C}" type="presParOf" srcId="{CC711BDC-9B8B-414F-8232-B193EFEF8710}" destId="{7159AA17-EA80-4C3D-A4FD-F1B478338FD0}" srcOrd="0" destOrd="0" presId="urn:microsoft.com/office/officeart/2018/2/layout/IconCircleList"/>
    <dgm:cxn modelId="{C4080FD2-ED82-493D-968B-0A78381C2806}" type="presParOf" srcId="{CC711BDC-9B8B-414F-8232-B193EFEF8710}" destId="{AE7F3832-5EC6-4C1A-9AE2-2A32411B37CA}" srcOrd="1" destOrd="0" presId="urn:microsoft.com/office/officeart/2018/2/layout/IconCircleList"/>
    <dgm:cxn modelId="{AEAFEC20-01AD-457D-BEF0-517E3CB27EEF}" type="presParOf" srcId="{CC711BDC-9B8B-414F-8232-B193EFEF8710}" destId="{DB5CE247-D7DD-4D5A-AC13-547066B01844}" srcOrd="2" destOrd="0" presId="urn:microsoft.com/office/officeart/2018/2/layout/IconCircleList"/>
    <dgm:cxn modelId="{C66EE21E-7AEC-4F48-B0D4-8A26F2ED9EAA}" type="presParOf" srcId="{CC711BDC-9B8B-414F-8232-B193EFEF8710}" destId="{88689591-776B-4933-AE4A-0E237F2F8A78}" srcOrd="3" destOrd="0" presId="urn:microsoft.com/office/officeart/2018/2/layout/IconCircleList"/>
    <dgm:cxn modelId="{0F3144E6-0536-4C80-80CE-AADF65E63C31}" type="presParOf" srcId="{2FCE1813-3858-4616-B7D4-E50AEAD1F55F}" destId="{DA460AE2-0997-4F1B-A50E-3E29CA8A9ED1}" srcOrd="5" destOrd="0" presId="urn:microsoft.com/office/officeart/2018/2/layout/IconCircleList"/>
    <dgm:cxn modelId="{3A9F236E-1358-420F-A8D5-D4E0A562A881}" type="presParOf" srcId="{2FCE1813-3858-4616-B7D4-E50AEAD1F55F}" destId="{56599174-17D1-4DB9-AAE7-1944FD3B1E6F}" srcOrd="6" destOrd="0" presId="urn:microsoft.com/office/officeart/2018/2/layout/IconCircleList"/>
    <dgm:cxn modelId="{37FBFA51-734D-4245-A555-D678F992AA24}" type="presParOf" srcId="{56599174-17D1-4DB9-AAE7-1944FD3B1E6F}" destId="{AF569543-BBC9-4F6C-BF62-71CDC6C785C6}" srcOrd="0" destOrd="0" presId="urn:microsoft.com/office/officeart/2018/2/layout/IconCircleList"/>
    <dgm:cxn modelId="{F83A6235-41B6-45D4-8D87-993396BCB402}" type="presParOf" srcId="{56599174-17D1-4DB9-AAE7-1944FD3B1E6F}" destId="{34F1D958-B50B-44A8-8670-5AA3B7EDBB71}" srcOrd="1" destOrd="0" presId="urn:microsoft.com/office/officeart/2018/2/layout/IconCircleList"/>
    <dgm:cxn modelId="{F4AB8345-9D11-472A-BEA6-42D563934C17}" type="presParOf" srcId="{56599174-17D1-4DB9-AAE7-1944FD3B1E6F}" destId="{7D61C3BC-669A-4A4B-8659-DDE2E951F0D1}" srcOrd="2" destOrd="0" presId="urn:microsoft.com/office/officeart/2018/2/layout/IconCircleList"/>
    <dgm:cxn modelId="{578AB633-11E1-4D97-9392-C604249AE5D7}" type="presParOf" srcId="{56599174-17D1-4DB9-AAE7-1944FD3B1E6F}" destId="{E2685366-148A-4F07-B6C6-E76B9E46CD15}"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C28B55E-F41B-4507-915B-5DDE12B8CE8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F83E0EC-8687-4144-8AA9-B340D19EF173}">
      <dgm:prSet/>
      <dgm:spPr/>
      <dgm:t>
        <a:bodyPr/>
        <a:lstStyle/>
        <a:p>
          <a:r>
            <a:rPr lang="en-US"/>
            <a:t>Mathematics	</a:t>
          </a:r>
        </a:p>
      </dgm:t>
    </dgm:pt>
    <dgm:pt modelId="{127D028A-87B4-46E5-9079-362E0CE38788}" type="parTrans" cxnId="{6854169C-497C-413A-A0C9-8E12A60A5EC0}">
      <dgm:prSet/>
      <dgm:spPr/>
      <dgm:t>
        <a:bodyPr/>
        <a:lstStyle/>
        <a:p>
          <a:endParaRPr lang="en-US"/>
        </a:p>
      </dgm:t>
    </dgm:pt>
    <dgm:pt modelId="{09700356-7F5A-49C0-B7F1-AAF34454B7A5}" type="sibTrans" cxnId="{6854169C-497C-413A-A0C9-8E12A60A5EC0}">
      <dgm:prSet/>
      <dgm:spPr/>
      <dgm:t>
        <a:bodyPr/>
        <a:lstStyle/>
        <a:p>
          <a:endParaRPr lang="en-US"/>
        </a:p>
      </dgm:t>
    </dgm:pt>
    <dgm:pt modelId="{4C4A3F62-645C-4838-9CE5-3B4C66BC6F4C}">
      <dgm:prSet/>
      <dgm:spPr/>
      <dgm:t>
        <a:bodyPr/>
        <a:lstStyle/>
        <a:p>
          <a:endParaRPr lang="en-US"/>
        </a:p>
        <a:p>
          <a:r>
            <a:rPr lang="en-US"/>
            <a:t>Natural Sciences				</a:t>
          </a:r>
        </a:p>
      </dgm:t>
    </dgm:pt>
    <dgm:pt modelId="{9F12639C-AD3F-45B2-804C-085B80ED4660}" type="parTrans" cxnId="{69BDE5FB-0ABF-4740-8ED2-BDDA7F237AB5}">
      <dgm:prSet/>
      <dgm:spPr/>
      <dgm:t>
        <a:bodyPr/>
        <a:lstStyle/>
        <a:p>
          <a:endParaRPr lang="en-US"/>
        </a:p>
      </dgm:t>
    </dgm:pt>
    <dgm:pt modelId="{B9A6351C-D0CA-48F7-991F-7DFC9CAC19F9}" type="sibTrans" cxnId="{69BDE5FB-0ABF-4740-8ED2-BDDA7F237AB5}">
      <dgm:prSet/>
      <dgm:spPr/>
      <dgm:t>
        <a:bodyPr/>
        <a:lstStyle/>
        <a:p>
          <a:endParaRPr lang="en-US"/>
        </a:p>
      </dgm:t>
    </dgm:pt>
    <dgm:pt modelId="{3591A1A7-9210-44A2-BC3D-D7C35EC56541}">
      <dgm:prSet/>
      <dgm:spPr/>
      <dgm:t>
        <a:bodyPr/>
        <a:lstStyle/>
        <a:p>
          <a:endParaRPr lang="en-US"/>
        </a:p>
        <a:p>
          <a:r>
            <a:rPr lang="en-US"/>
            <a:t>History							</a:t>
          </a:r>
        </a:p>
      </dgm:t>
    </dgm:pt>
    <dgm:pt modelId="{714D478D-B985-4E88-9D48-3B0F1E905AC8}" type="parTrans" cxnId="{3517FEE6-B505-4B65-8048-327E7FF708DE}">
      <dgm:prSet/>
      <dgm:spPr/>
      <dgm:t>
        <a:bodyPr/>
        <a:lstStyle/>
        <a:p>
          <a:endParaRPr lang="en-US"/>
        </a:p>
      </dgm:t>
    </dgm:pt>
    <dgm:pt modelId="{86B4DDAD-B9A7-4250-A15B-37CCC7BB438F}" type="sibTrans" cxnId="{3517FEE6-B505-4B65-8048-327E7FF708DE}">
      <dgm:prSet/>
      <dgm:spPr/>
      <dgm:t>
        <a:bodyPr/>
        <a:lstStyle/>
        <a:p>
          <a:endParaRPr lang="en-US"/>
        </a:p>
      </dgm:t>
    </dgm:pt>
    <dgm:pt modelId="{B68F726C-EFC2-49EF-9298-826238A4643D}">
      <dgm:prSet phldr="0"/>
      <dgm:spPr/>
      <dgm:t>
        <a:bodyPr/>
        <a:lstStyle/>
        <a:p>
          <a:pPr rtl="0"/>
          <a:r>
            <a:rPr lang="en-US">
              <a:latin typeface="Garamond" panose="02020404030301010803"/>
            </a:rPr>
            <a:t>Knowledge and the Knower</a:t>
          </a:r>
          <a:endParaRPr lang="en-US"/>
        </a:p>
      </dgm:t>
    </dgm:pt>
    <dgm:pt modelId="{F2A2F959-7C5A-4C5B-9985-51526E0F9F4C}" type="parTrans" cxnId="{79E30EFC-4F33-463F-A298-C011DBDEB3A4}">
      <dgm:prSet/>
      <dgm:spPr/>
      <dgm:t>
        <a:bodyPr/>
        <a:lstStyle/>
        <a:p>
          <a:endParaRPr lang="en-US"/>
        </a:p>
      </dgm:t>
    </dgm:pt>
    <dgm:pt modelId="{842A4797-525B-411B-9C57-7FCA56853E2C}" type="sibTrans" cxnId="{79E30EFC-4F33-463F-A298-C011DBDEB3A4}">
      <dgm:prSet/>
      <dgm:spPr/>
      <dgm:t>
        <a:bodyPr/>
        <a:lstStyle/>
        <a:p>
          <a:endParaRPr lang="en-US"/>
        </a:p>
      </dgm:t>
    </dgm:pt>
    <dgm:pt modelId="{A80E0274-64A7-4462-A78D-8EF1A009E797}">
      <dgm:prSet/>
      <dgm:spPr/>
      <dgm:t>
        <a:bodyPr/>
        <a:lstStyle/>
        <a:p>
          <a:r>
            <a:rPr lang="en-US"/>
            <a:t>The Arts</a:t>
          </a:r>
        </a:p>
      </dgm:t>
    </dgm:pt>
    <dgm:pt modelId="{157CC2F9-2499-4255-8DE8-DB14A261B574}" type="parTrans" cxnId="{D81B4B85-0527-4226-8A2D-9FF91EB4CE16}">
      <dgm:prSet/>
      <dgm:spPr/>
      <dgm:t>
        <a:bodyPr/>
        <a:lstStyle/>
        <a:p>
          <a:endParaRPr lang="en-US"/>
        </a:p>
      </dgm:t>
    </dgm:pt>
    <dgm:pt modelId="{6A8B9CFE-D338-4852-83E5-D8C99ADD47E8}" type="sibTrans" cxnId="{D81B4B85-0527-4226-8A2D-9FF91EB4CE16}">
      <dgm:prSet/>
      <dgm:spPr/>
      <dgm:t>
        <a:bodyPr/>
        <a:lstStyle/>
        <a:p>
          <a:endParaRPr lang="en-US"/>
        </a:p>
      </dgm:t>
    </dgm:pt>
    <dgm:pt modelId="{62575FF2-455D-4539-8635-2F1A113F9C6F}">
      <dgm:prSet/>
      <dgm:spPr/>
      <dgm:t>
        <a:bodyPr/>
        <a:lstStyle/>
        <a:p>
          <a:endParaRPr lang="en-US"/>
        </a:p>
        <a:p>
          <a:r>
            <a:rPr lang="en-US"/>
            <a:t>Human Sciences							</a:t>
          </a:r>
        </a:p>
      </dgm:t>
    </dgm:pt>
    <dgm:pt modelId="{1984115B-AC37-4885-8670-854D8B792CD1}" type="parTrans" cxnId="{67E8FDD5-A952-4213-8CEE-91E17818F301}">
      <dgm:prSet/>
      <dgm:spPr/>
      <dgm:t>
        <a:bodyPr/>
        <a:lstStyle/>
        <a:p>
          <a:endParaRPr lang="en-US"/>
        </a:p>
      </dgm:t>
    </dgm:pt>
    <dgm:pt modelId="{5DD5C7F2-9BF9-4220-81E3-316CD16E8515}" type="sibTrans" cxnId="{67E8FDD5-A952-4213-8CEE-91E17818F301}">
      <dgm:prSet/>
      <dgm:spPr/>
      <dgm:t>
        <a:bodyPr/>
        <a:lstStyle/>
        <a:p>
          <a:endParaRPr lang="en-US"/>
        </a:p>
      </dgm:t>
    </dgm:pt>
    <dgm:pt modelId="{52469DB5-BECF-452A-9F46-C7AED1CFCA66}">
      <dgm:prSet phldr="0"/>
      <dgm:spPr/>
      <dgm:t>
        <a:bodyPr/>
        <a:lstStyle/>
        <a:p>
          <a:pPr rtl="0"/>
          <a:r>
            <a:rPr lang="en-US">
              <a:latin typeface="Garamond" panose="02020404030301010803"/>
            </a:rPr>
            <a:t>Knowledge and Technology</a:t>
          </a:r>
          <a:endParaRPr lang="en-US"/>
        </a:p>
      </dgm:t>
    </dgm:pt>
    <dgm:pt modelId="{46136515-490E-4D1E-BFF9-8802C5ABF4BA}" type="parTrans" cxnId="{76AE3B88-7283-4088-9662-59BF051A9079}">
      <dgm:prSet/>
      <dgm:spPr/>
      <dgm:t>
        <a:bodyPr/>
        <a:lstStyle/>
        <a:p>
          <a:endParaRPr lang="en-US"/>
        </a:p>
      </dgm:t>
    </dgm:pt>
    <dgm:pt modelId="{D614ABA4-7FA4-4011-AB64-74C1F4A64674}" type="sibTrans" cxnId="{76AE3B88-7283-4088-9662-59BF051A9079}">
      <dgm:prSet/>
      <dgm:spPr/>
      <dgm:t>
        <a:bodyPr/>
        <a:lstStyle/>
        <a:p>
          <a:endParaRPr lang="en-US"/>
        </a:p>
      </dgm:t>
    </dgm:pt>
    <dgm:pt modelId="{24D95973-FE7A-4D33-8368-FEECDE58CCB1}">
      <dgm:prSet/>
      <dgm:spPr/>
      <dgm:t>
        <a:bodyPr/>
        <a:lstStyle/>
        <a:p>
          <a:r>
            <a:rPr lang="en-US"/>
            <a:t>Indigenous Knowledge Systems</a:t>
          </a:r>
        </a:p>
      </dgm:t>
    </dgm:pt>
    <dgm:pt modelId="{62333BF9-9F47-4BE2-97C1-FACA56399342}" type="parTrans" cxnId="{40453FA3-FEFA-4E9F-B456-2887FAD41885}">
      <dgm:prSet/>
      <dgm:spPr/>
      <dgm:t>
        <a:bodyPr/>
        <a:lstStyle/>
        <a:p>
          <a:endParaRPr lang="en-US"/>
        </a:p>
      </dgm:t>
    </dgm:pt>
    <dgm:pt modelId="{CC3B23E9-39D2-4D35-832D-EA5BCE8B5A3D}" type="sibTrans" cxnId="{40453FA3-FEFA-4E9F-B456-2887FAD41885}">
      <dgm:prSet/>
      <dgm:spPr/>
      <dgm:t>
        <a:bodyPr/>
        <a:lstStyle/>
        <a:p>
          <a:endParaRPr lang="en-US"/>
        </a:p>
      </dgm:t>
    </dgm:pt>
    <dgm:pt modelId="{1F396D9E-E3B2-40D9-86C1-FBB461285A6E}" type="pres">
      <dgm:prSet presAssocID="{5C28B55E-F41B-4507-915B-5DDE12B8CE86}" presName="diagram" presStyleCnt="0">
        <dgm:presLayoutVars>
          <dgm:dir/>
          <dgm:resizeHandles val="exact"/>
        </dgm:presLayoutVars>
      </dgm:prSet>
      <dgm:spPr/>
    </dgm:pt>
    <dgm:pt modelId="{A834E9FF-503F-4BB8-B69E-3DB37D7FC0A7}" type="pres">
      <dgm:prSet presAssocID="{6F83E0EC-8687-4144-8AA9-B340D19EF173}" presName="node" presStyleLbl="node1" presStyleIdx="0" presStyleCnt="8">
        <dgm:presLayoutVars>
          <dgm:bulletEnabled val="1"/>
        </dgm:presLayoutVars>
      </dgm:prSet>
      <dgm:spPr/>
    </dgm:pt>
    <dgm:pt modelId="{E4415EEE-EF1A-4A8D-9BF0-88E83403AEA9}" type="pres">
      <dgm:prSet presAssocID="{09700356-7F5A-49C0-B7F1-AAF34454B7A5}" presName="sibTrans" presStyleCnt="0"/>
      <dgm:spPr/>
    </dgm:pt>
    <dgm:pt modelId="{AE0A5035-9B1C-48D9-B0A1-542269B023A7}" type="pres">
      <dgm:prSet presAssocID="{4C4A3F62-645C-4838-9CE5-3B4C66BC6F4C}" presName="node" presStyleLbl="node1" presStyleIdx="1" presStyleCnt="8">
        <dgm:presLayoutVars>
          <dgm:bulletEnabled val="1"/>
        </dgm:presLayoutVars>
      </dgm:prSet>
      <dgm:spPr/>
    </dgm:pt>
    <dgm:pt modelId="{32FFAB23-B2A0-443E-9B90-DFF793C599DA}" type="pres">
      <dgm:prSet presAssocID="{B9A6351C-D0CA-48F7-991F-7DFC9CAC19F9}" presName="sibTrans" presStyleCnt="0"/>
      <dgm:spPr/>
    </dgm:pt>
    <dgm:pt modelId="{BB04372F-C091-458B-8E52-435962029941}" type="pres">
      <dgm:prSet presAssocID="{3591A1A7-9210-44A2-BC3D-D7C35EC56541}" presName="node" presStyleLbl="node1" presStyleIdx="2" presStyleCnt="8">
        <dgm:presLayoutVars>
          <dgm:bulletEnabled val="1"/>
        </dgm:presLayoutVars>
      </dgm:prSet>
      <dgm:spPr/>
    </dgm:pt>
    <dgm:pt modelId="{C327BA98-963D-4AAB-B361-B7BF61E3F681}" type="pres">
      <dgm:prSet presAssocID="{86B4DDAD-B9A7-4250-A15B-37CCC7BB438F}" presName="sibTrans" presStyleCnt="0"/>
      <dgm:spPr/>
    </dgm:pt>
    <dgm:pt modelId="{C35C19FF-8BA8-4E70-B789-4D3175FBF246}" type="pres">
      <dgm:prSet presAssocID="{B68F726C-EFC2-49EF-9298-826238A4643D}" presName="node" presStyleLbl="node1" presStyleIdx="3" presStyleCnt="8">
        <dgm:presLayoutVars>
          <dgm:bulletEnabled val="1"/>
        </dgm:presLayoutVars>
      </dgm:prSet>
      <dgm:spPr/>
    </dgm:pt>
    <dgm:pt modelId="{D120FE2D-3747-44AB-8C96-7EB7B008F89F}" type="pres">
      <dgm:prSet presAssocID="{842A4797-525B-411B-9C57-7FCA56853E2C}" presName="sibTrans" presStyleCnt="0"/>
      <dgm:spPr/>
    </dgm:pt>
    <dgm:pt modelId="{B0B206C5-0258-4399-95A2-29844D4F3782}" type="pres">
      <dgm:prSet presAssocID="{A80E0274-64A7-4462-A78D-8EF1A009E797}" presName="node" presStyleLbl="node1" presStyleIdx="4" presStyleCnt="8">
        <dgm:presLayoutVars>
          <dgm:bulletEnabled val="1"/>
        </dgm:presLayoutVars>
      </dgm:prSet>
      <dgm:spPr/>
    </dgm:pt>
    <dgm:pt modelId="{B15CB846-930F-41B6-8891-D4591F9E3F43}" type="pres">
      <dgm:prSet presAssocID="{6A8B9CFE-D338-4852-83E5-D8C99ADD47E8}" presName="sibTrans" presStyleCnt="0"/>
      <dgm:spPr/>
    </dgm:pt>
    <dgm:pt modelId="{E94B55AD-9A10-4D36-B541-38C12E3D8E53}" type="pres">
      <dgm:prSet presAssocID="{62575FF2-455D-4539-8635-2F1A113F9C6F}" presName="node" presStyleLbl="node1" presStyleIdx="5" presStyleCnt="8">
        <dgm:presLayoutVars>
          <dgm:bulletEnabled val="1"/>
        </dgm:presLayoutVars>
      </dgm:prSet>
      <dgm:spPr/>
    </dgm:pt>
    <dgm:pt modelId="{9B1A81F7-ACAB-4F74-B963-6334B2E9FA3D}" type="pres">
      <dgm:prSet presAssocID="{5DD5C7F2-9BF9-4220-81E3-316CD16E8515}" presName="sibTrans" presStyleCnt="0"/>
      <dgm:spPr/>
    </dgm:pt>
    <dgm:pt modelId="{D070A8AF-F328-4AB1-9D80-3E001F82C19A}" type="pres">
      <dgm:prSet presAssocID="{52469DB5-BECF-452A-9F46-C7AED1CFCA66}" presName="node" presStyleLbl="node1" presStyleIdx="6" presStyleCnt="8">
        <dgm:presLayoutVars>
          <dgm:bulletEnabled val="1"/>
        </dgm:presLayoutVars>
      </dgm:prSet>
      <dgm:spPr/>
    </dgm:pt>
    <dgm:pt modelId="{8D48AE4C-B496-4A2C-84A8-DF0CB876D55B}" type="pres">
      <dgm:prSet presAssocID="{D614ABA4-7FA4-4011-AB64-74C1F4A64674}" presName="sibTrans" presStyleCnt="0"/>
      <dgm:spPr/>
    </dgm:pt>
    <dgm:pt modelId="{C2459A06-E71C-4526-ADAB-03F5B961A1E1}" type="pres">
      <dgm:prSet presAssocID="{24D95973-FE7A-4D33-8368-FEECDE58CCB1}" presName="node" presStyleLbl="node1" presStyleIdx="7" presStyleCnt="8">
        <dgm:presLayoutVars>
          <dgm:bulletEnabled val="1"/>
        </dgm:presLayoutVars>
      </dgm:prSet>
      <dgm:spPr/>
    </dgm:pt>
  </dgm:ptLst>
  <dgm:cxnLst>
    <dgm:cxn modelId="{8267467C-F99E-4B8A-BCB6-BD376F8D80AB}" type="presOf" srcId="{5C28B55E-F41B-4507-915B-5DDE12B8CE86}" destId="{1F396D9E-E3B2-40D9-86C1-FBB461285A6E}" srcOrd="0" destOrd="0" presId="urn:microsoft.com/office/officeart/2005/8/layout/default"/>
    <dgm:cxn modelId="{D81B4B85-0527-4226-8A2D-9FF91EB4CE16}" srcId="{5C28B55E-F41B-4507-915B-5DDE12B8CE86}" destId="{A80E0274-64A7-4462-A78D-8EF1A009E797}" srcOrd="4" destOrd="0" parTransId="{157CC2F9-2499-4255-8DE8-DB14A261B574}" sibTransId="{6A8B9CFE-D338-4852-83E5-D8C99ADD47E8}"/>
    <dgm:cxn modelId="{E496EA87-4DC8-485A-800C-AD2F92DC01FC}" type="presOf" srcId="{24D95973-FE7A-4D33-8368-FEECDE58CCB1}" destId="{C2459A06-E71C-4526-ADAB-03F5B961A1E1}" srcOrd="0" destOrd="0" presId="urn:microsoft.com/office/officeart/2005/8/layout/default"/>
    <dgm:cxn modelId="{76AE3B88-7283-4088-9662-59BF051A9079}" srcId="{5C28B55E-F41B-4507-915B-5DDE12B8CE86}" destId="{52469DB5-BECF-452A-9F46-C7AED1CFCA66}" srcOrd="6" destOrd="0" parTransId="{46136515-490E-4D1E-BFF9-8802C5ABF4BA}" sibTransId="{D614ABA4-7FA4-4011-AB64-74C1F4A64674}"/>
    <dgm:cxn modelId="{64F8798A-05A5-4607-B222-B44AAAEF2EEE}" type="presOf" srcId="{62575FF2-455D-4539-8635-2F1A113F9C6F}" destId="{E94B55AD-9A10-4D36-B541-38C12E3D8E53}" srcOrd="0" destOrd="0" presId="urn:microsoft.com/office/officeart/2005/8/layout/default"/>
    <dgm:cxn modelId="{6854169C-497C-413A-A0C9-8E12A60A5EC0}" srcId="{5C28B55E-F41B-4507-915B-5DDE12B8CE86}" destId="{6F83E0EC-8687-4144-8AA9-B340D19EF173}" srcOrd="0" destOrd="0" parTransId="{127D028A-87B4-46E5-9079-362E0CE38788}" sibTransId="{09700356-7F5A-49C0-B7F1-AAF34454B7A5}"/>
    <dgm:cxn modelId="{40453FA3-FEFA-4E9F-B456-2887FAD41885}" srcId="{5C28B55E-F41B-4507-915B-5DDE12B8CE86}" destId="{24D95973-FE7A-4D33-8368-FEECDE58CCB1}" srcOrd="7" destOrd="0" parTransId="{62333BF9-9F47-4BE2-97C1-FACA56399342}" sibTransId="{CC3B23E9-39D2-4D35-832D-EA5BCE8B5A3D}"/>
    <dgm:cxn modelId="{F06A06B2-685C-4019-9131-7ED7C74BFE44}" type="presOf" srcId="{3591A1A7-9210-44A2-BC3D-D7C35EC56541}" destId="{BB04372F-C091-458B-8E52-435962029941}" srcOrd="0" destOrd="0" presId="urn:microsoft.com/office/officeart/2005/8/layout/default"/>
    <dgm:cxn modelId="{0C5C6BB4-B791-4AF6-9A6F-3E5364DDA847}" type="presOf" srcId="{6F83E0EC-8687-4144-8AA9-B340D19EF173}" destId="{A834E9FF-503F-4BB8-B69E-3DB37D7FC0A7}" srcOrd="0" destOrd="0" presId="urn:microsoft.com/office/officeart/2005/8/layout/default"/>
    <dgm:cxn modelId="{17CE74CF-5D43-4A49-B297-4EC7F91E39CB}" type="presOf" srcId="{52469DB5-BECF-452A-9F46-C7AED1CFCA66}" destId="{D070A8AF-F328-4AB1-9D80-3E001F82C19A}" srcOrd="0" destOrd="0" presId="urn:microsoft.com/office/officeart/2005/8/layout/default"/>
    <dgm:cxn modelId="{67E8FDD5-A952-4213-8CEE-91E17818F301}" srcId="{5C28B55E-F41B-4507-915B-5DDE12B8CE86}" destId="{62575FF2-455D-4539-8635-2F1A113F9C6F}" srcOrd="5" destOrd="0" parTransId="{1984115B-AC37-4885-8670-854D8B792CD1}" sibTransId="{5DD5C7F2-9BF9-4220-81E3-316CD16E8515}"/>
    <dgm:cxn modelId="{EDB58ADB-1C65-4CD7-A1C4-9EE48B9C3F2E}" type="presOf" srcId="{B68F726C-EFC2-49EF-9298-826238A4643D}" destId="{C35C19FF-8BA8-4E70-B789-4D3175FBF246}" srcOrd="0" destOrd="0" presId="urn:microsoft.com/office/officeart/2005/8/layout/default"/>
    <dgm:cxn modelId="{493B21E6-1667-4B8B-A6E8-CCD6AC9F09DF}" type="presOf" srcId="{A80E0274-64A7-4462-A78D-8EF1A009E797}" destId="{B0B206C5-0258-4399-95A2-29844D4F3782}" srcOrd="0" destOrd="0" presId="urn:microsoft.com/office/officeart/2005/8/layout/default"/>
    <dgm:cxn modelId="{3517FEE6-B505-4B65-8048-327E7FF708DE}" srcId="{5C28B55E-F41B-4507-915B-5DDE12B8CE86}" destId="{3591A1A7-9210-44A2-BC3D-D7C35EC56541}" srcOrd="2" destOrd="0" parTransId="{714D478D-B985-4E88-9D48-3B0F1E905AC8}" sibTransId="{86B4DDAD-B9A7-4250-A15B-37CCC7BB438F}"/>
    <dgm:cxn modelId="{69BDE5FB-0ABF-4740-8ED2-BDDA7F237AB5}" srcId="{5C28B55E-F41B-4507-915B-5DDE12B8CE86}" destId="{4C4A3F62-645C-4838-9CE5-3B4C66BC6F4C}" srcOrd="1" destOrd="0" parTransId="{9F12639C-AD3F-45B2-804C-085B80ED4660}" sibTransId="{B9A6351C-D0CA-48F7-991F-7DFC9CAC19F9}"/>
    <dgm:cxn modelId="{79E30EFC-4F33-463F-A298-C011DBDEB3A4}" srcId="{5C28B55E-F41B-4507-915B-5DDE12B8CE86}" destId="{B68F726C-EFC2-49EF-9298-826238A4643D}" srcOrd="3" destOrd="0" parTransId="{F2A2F959-7C5A-4C5B-9985-51526E0F9F4C}" sibTransId="{842A4797-525B-411B-9C57-7FCA56853E2C}"/>
    <dgm:cxn modelId="{838653FC-D507-4858-B3BA-A11B08ED3DAE}" type="presOf" srcId="{4C4A3F62-645C-4838-9CE5-3B4C66BC6F4C}" destId="{AE0A5035-9B1C-48D9-B0A1-542269B023A7}" srcOrd="0" destOrd="0" presId="urn:microsoft.com/office/officeart/2005/8/layout/default"/>
    <dgm:cxn modelId="{0813FE29-EFB6-40C2-9D77-DEA2A9B637D7}" type="presParOf" srcId="{1F396D9E-E3B2-40D9-86C1-FBB461285A6E}" destId="{A834E9FF-503F-4BB8-B69E-3DB37D7FC0A7}" srcOrd="0" destOrd="0" presId="urn:microsoft.com/office/officeart/2005/8/layout/default"/>
    <dgm:cxn modelId="{FB83B3F6-E945-4E5D-9C82-7CBD0D06DB11}" type="presParOf" srcId="{1F396D9E-E3B2-40D9-86C1-FBB461285A6E}" destId="{E4415EEE-EF1A-4A8D-9BF0-88E83403AEA9}" srcOrd="1" destOrd="0" presId="urn:microsoft.com/office/officeart/2005/8/layout/default"/>
    <dgm:cxn modelId="{A95207C8-BA95-4A46-A68B-E8B1467A1DA3}" type="presParOf" srcId="{1F396D9E-E3B2-40D9-86C1-FBB461285A6E}" destId="{AE0A5035-9B1C-48D9-B0A1-542269B023A7}" srcOrd="2" destOrd="0" presId="urn:microsoft.com/office/officeart/2005/8/layout/default"/>
    <dgm:cxn modelId="{DFE6FB12-E20C-4F70-9028-62DA63D3E0DC}" type="presParOf" srcId="{1F396D9E-E3B2-40D9-86C1-FBB461285A6E}" destId="{32FFAB23-B2A0-443E-9B90-DFF793C599DA}" srcOrd="3" destOrd="0" presId="urn:microsoft.com/office/officeart/2005/8/layout/default"/>
    <dgm:cxn modelId="{240C8104-E15C-4A46-BDE3-A33C8797626A}" type="presParOf" srcId="{1F396D9E-E3B2-40D9-86C1-FBB461285A6E}" destId="{BB04372F-C091-458B-8E52-435962029941}" srcOrd="4" destOrd="0" presId="urn:microsoft.com/office/officeart/2005/8/layout/default"/>
    <dgm:cxn modelId="{49490AA1-49A6-4402-B9B7-E5643778B069}" type="presParOf" srcId="{1F396D9E-E3B2-40D9-86C1-FBB461285A6E}" destId="{C327BA98-963D-4AAB-B361-B7BF61E3F681}" srcOrd="5" destOrd="0" presId="urn:microsoft.com/office/officeart/2005/8/layout/default"/>
    <dgm:cxn modelId="{A516AEB5-A2B8-4C0B-A712-5BC6F806AC63}" type="presParOf" srcId="{1F396D9E-E3B2-40D9-86C1-FBB461285A6E}" destId="{C35C19FF-8BA8-4E70-B789-4D3175FBF246}" srcOrd="6" destOrd="0" presId="urn:microsoft.com/office/officeart/2005/8/layout/default"/>
    <dgm:cxn modelId="{1A2117A7-A5E9-46AF-A971-CAB24CE0757C}" type="presParOf" srcId="{1F396D9E-E3B2-40D9-86C1-FBB461285A6E}" destId="{D120FE2D-3747-44AB-8C96-7EB7B008F89F}" srcOrd="7" destOrd="0" presId="urn:microsoft.com/office/officeart/2005/8/layout/default"/>
    <dgm:cxn modelId="{C5C5FFA4-E92F-4E7B-A485-AB8599BA1D87}" type="presParOf" srcId="{1F396D9E-E3B2-40D9-86C1-FBB461285A6E}" destId="{B0B206C5-0258-4399-95A2-29844D4F3782}" srcOrd="8" destOrd="0" presId="urn:microsoft.com/office/officeart/2005/8/layout/default"/>
    <dgm:cxn modelId="{27EAD2AA-7D88-438D-A532-B69168E49935}" type="presParOf" srcId="{1F396D9E-E3B2-40D9-86C1-FBB461285A6E}" destId="{B15CB846-930F-41B6-8891-D4591F9E3F43}" srcOrd="9" destOrd="0" presId="urn:microsoft.com/office/officeart/2005/8/layout/default"/>
    <dgm:cxn modelId="{43FE87CC-999A-4B4D-B8B4-B8A0BA4967DC}" type="presParOf" srcId="{1F396D9E-E3B2-40D9-86C1-FBB461285A6E}" destId="{E94B55AD-9A10-4D36-B541-38C12E3D8E53}" srcOrd="10" destOrd="0" presId="urn:microsoft.com/office/officeart/2005/8/layout/default"/>
    <dgm:cxn modelId="{F188A27E-39FC-4A0C-8B39-DCEAEC396FC4}" type="presParOf" srcId="{1F396D9E-E3B2-40D9-86C1-FBB461285A6E}" destId="{9B1A81F7-ACAB-4F74-B963-6334B2E9FA3D}" srcOrd="11" destOrd="0" presId="urn:microsoft.com/office/officeart/2005/8/layout/default"/>
    <dgm:cxn modelId="{5F60F164-BC62-4948-B283-4C43ECD5AFC2}" type="presParOf" srcId="{1F396D9E-E3B2-40D9-86C1-FBB461285A6E}" destId="{D070A8AF-F328-4AB1-9D80-3E001F82C19A}" srcOrd="12" destOrd="0" presId="urn:microsoft.com/office/officeart/2005/8/layout/default"/>
    <dgm:cxn modelId="{16B1E287-FA4A-48F8-A1E9-EAD4E2116934}" type="presParOf" srcId="{1F396D9E-E3B2-40D9-86C1-FBB461285A6E}" destId="{8D48AE4C-B496-4A2C-84A8-DF0CB876D55B}" srcOrd="13" destOrd="0" presId="urn:microsoft.com/office/officeart/2005/8/layout/default"/>
    <dgm:cxn modelId="{6DEE2019-430A-40F3-9635-C66B4BE82AC4}" type="presParOf" srcId="{1F396D9E-E3B2-40D9-86C1-FBB461285A6E}" destId="{C2459A06-E71C-4526-ADAB-03F5B961A1E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2C76442-9C8C-46B3-8417-4CE138DA255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CD01FECF-C12D-4A67-8AE7-BA158F48EE7B}">
      <dgm:prSet/>
      <dgm:spPr/>
      <dgm:t>
        <a:bodyPr/>
        <a:lstStyle/>
        <a:p>
          <a:r>
            <a:rPr lang="en-US"/>
            <a:t>Required for all IB students throughout the world</a:t>
          </a:r>
        </a:p>
      </dgm:t>
    </dgm:pt>
    <dgm:pt modelId="{159DEAE2-690D-41B8-8B44-8AE3BB719426}" type="parTrans" cxnId="{F26DDC02-2294-48A1-934F-224E52FA05D7}">
      <dgm:prSet/>
      <dgm:spPr/>
      <dgm:t>
        <a:bodyPr/>
        <a:lstStyle/>
        <a:p>
          <a:endParaRPr lang="en-US"/>
        </a:p>
      </dgm:t>
    </dgm:pt>
    <dgm:pt modelId="{A7DE5EE7-8C64-4E94-BD9E-BFEF55CD4625}" type="sibTrans" cxnId="{F26DDC02-2294-48A1-934F-224E52FA05D7}">
      <dgm:prSet phldrT="01"/>
      <dgm:spPr/>
      <dgm:t>
        <a:bodyPr/>
        <a:lstStyle/>
        <a:p>
          <a:r>
            <a:rPr lang="en-US"/>
            <a:t>01</a:t>
          </a:r>
        </a:p>
      </dgm:t>
    </dgm:pt>
    <dgm:pt modelId="{7562D597-E507-454C-9E54-126D4D3A1101}">
      <dgm:prSet/>
      <dgm:spPr/>
      <dgm:t>
        <a:bodyPr/>
        <a:lstStyle/>
        <a:p>
          <a:r>
            <a:rPr lang="en-US"/>
            <a:t>4000 word essay written in one of the student’s subject areas</a:t>
          </a:r>
        </a:p>
      </dgm:t>
    </dgm:pt>
    <dgm:pt modelId="{F79E4A9B-3D78-4C6D-B32F-D88902B6535E}" type="parTrans" cxnId="{750ABD0A-2E3B-4331-992A-20FBF8367EFB}">
      <dgm:prSet/>
      <dgm:spPr/>
      <dgm:t>
        <a:bodyPr/>
        <a:lstStyle/>
        <a:p>
          <a:endParaRPr lang="en-US"/>
        </a:p>
      </dgm:t>
    </dgm:pt>
    <dgm:pt modelId="{F0697CB9-9013-4006-8F22-1E63FA16B9F1}" type="sibTrans" cxnId="{750ABD0A-2E3B-4331-992A-20FBF8367EFB}">
      <dgm:prSet phldrT="02"/>
      <dgm:spPr/>
      <dgm:t>
        <a:bodyPr/>
        <a:lstStyle/>
        <a:p>
          <a:r>
            <a:rPr lang="en-US"/>
            <a:t>02</a:t>
          </a:r>
        </a:p>
      </dgm:t>
    </dgm:pt>
    <dgm:pt modelId="{20F20AE2-DB8F-4683-858B-3C803F241690}">
      <dgm:prSet/>
      <dgm:spPr/>
      <dgm:t>
        <a:bodyPr/>
        <a:lstStyle/>
        <a:p>
          <a:r>
            <a:rPr lang="en-US"/>
            <a:t>Will have a teacher advisor to guide the student through the process</a:t>
          </a:r>
        </a:p>
      </dgm:t>
    </dgm:pt>
    <dgm:pt modelId="{D0F59B56-D883-4777-9371-E5F7D7A6D5CC}" type="parTrans" cxnId="{05642BE8-3D54-42A5-AF37-9211C82C4F62}">
      <dgm:prSet/>
      <dgm:spPr/>
      <dgm:t>
        <a:bodyPr/>
        <a:lstStyle/>
        <a:p>
          <a:endParaRPr lang="en-US"/>
        </a:p>
      </dgm:t>
    </dgm:pt>
    <dgm:pt modelId="{1B0351A9-D0D6-403A-B08B-88EDF3A016E8}" type="sibTrans" cxnId="{05642BE8-3D54-42A5-AF37-9211C82C4F62}">
      <dgm:prSet phldrT="03"/>
      <dgm:spPr/>
      <dgm:t>
        <a:bodyPr/>
        <a:lstStyle/>
        <a:p>
          <a:r>
            <a:rPr lang="en-US"/>
            <a:t>03</a:t>
          </a:r>
        </a:p>
      </dgm:t>
    </dgm:pt>
    <dgm:pt modelId="{37784D9A-EE9A-4A7A-A399-6702C1AC4A06}">
      <dgm:prSet/>
      <dgm:spPr/>
      <dgm:t>
        <a:bodyPr/>
        <a:lstStyle/>
        <a:p>
          <a:r>
            <a:rPr lang="en-US"/>
            <a:t>Essay process starts in 2</a:t>
          </a:r>
          <a:r>
            <a:rPr lang="en-US" baseline="30000"/>
            <a:t>nd</a:t>
          </a:r>
          <a:r>
            <a:rPr lang="en-US"/>
            <a:t> semester junior year in TOK</a:t>
          </a:r>
        </a:p>
      </dgm:t>
    </dgm:pt>
    <dgm:pt modelId="{4DF80586-C400-4D19-BC40-0C97492201A7}" type="parTrans" cxnId="{1AA7527A-8A5B-42AC-9A30-1826EDE442F4}">
      <dgm:prSet/>
      <dgm:spPr/>
      <dgm:t>
        <a:bodyPr/>
        <a:lstStyle/>
        <a:p>
          <a:endParaRPr lang="en-US"/>
        </a:p>
      </dgm:t>
    </dgm:pt>
    <dgm:pt modelId="{AFC96627-6928-462F-B6B5-DE8222610072}" type="sibTrans" cxnId="{1AA7527A-8A5B-42AC-9A30-1826EDE442F4}">
      <dgm:prSet phldrT="04"/>
      <dgm:spPr/>
      <dgm:t>
        <a:bodyPr/>
        <a:lstStyle/>
        <a:p>
          <a:r>
            <a:rPr lang="en-US"/>
            <a:t>04</a:t>
          </a:r>
        </a:p>
      </dgm:t>
    </dgm:pt>
    <dgm:pt modelId="{BF11C2FE-96CD-434B-A63E-E324BF769B5E}">
      <dgm:prSet/>
      <dgm:spPr/>
      <dgm:t>
        <a:bodyPr/>
        <a:lstStyle/>
        <a:p>
          <a:r>
            <a:rPr lang="en-US"/>
            <a:t>Students write the essay over the summer and turn in their first edition in August when school resumes</a:t>
          </a:r>
        </a:p>
      </dgm:t>
    </dgm:pt>
    <dgm:pt modelId="{372B7BDC-59BB-4E27-B109-03118A6481AC}" type="parTrans" cxnId="{04FB84AE-A879-416C-BC5D-44358D5E6BDF}">
      <dgm:prSet/>
      <dgm:spPr/>
      <dgm:t>
        <a:bodyPr/>
        <a:lstStyle/>
        <a:p>
          <a:endParaRPr lang="en-US"/>
        </a:p>
      </dgm:t>
    </dgm:pt>
    <dgm:pt modelId="{0FA39CB1-8A10-42B7-8026-A0AD5A74CD01}" type="sibTrans" cxnId="{04FB84AE-A879-416C-BC5D-44358D5E6BDF}">
      <dgm:prSet phldrT="05"/>
      <dgm:spPr/>
      <dgm:t>
        <a:bodyPr/>
        <a:lstStyle/>
        <a:p>
          <a:endParaRPr lang="en-US"/>
        </a:p>
      </dgm:t>
    </dgm:pt>
    <dgm:pt modelId="{E84B031C-191F-4318-8EEF-4715F05DC8FC}" type="pres">
      <dgm:prSet presAssocID="{62C76442-9C8C-46B3-8417-4CE138DA2555}" presName="Name0" presStyleCnt="0">
        <dgm:presLayoutVars>
          <dgm:dir/>
          <dgm:resizeHandles val="exact"/>
        </dgm:presLayoutVars>
      </dgm:prSet>
      <dgm:spPr/>
    </dgm:pt>
    <dgm:pt modelId="{29089252-B25B-458B-AEC7-09046D2236B2}" type="pres">
      <dgm:prSet presAssocID="{CD01FECF-C12D-4A67-8AE7-BA158F48EE7B}" presName="node" presStyleLbl="node1" presStyleIdx="0" presStyleCnt="5">
        <dgm:presLayoutVars>
          <dgm:bulletEnabled val="1"/>
        </dgm:presLayoutVars>
      </dgm:prSet>
      <dgm:spPr/>
    </dgm:pt>
    <dgm:pt modelId="{6DBD5CE0-B6BB-4DB5-8E73-75A44F92AB06}" type="pres">
      <dgm:prSet presAssocID="{A7DE5EE7-8C64-4E94-BD9E-BFEF55CD4625}" presName="sibTrans" presStyleLbl="sibTrans1D1" presStyleIdx="0" presStyleCnt="4"/>
      <dgm:spPr/>
    </dgm:pt>
    <dgm:pt modelId="{DB0EBE03-E3D4-4081-9804-C7913BE89D1D}" type="pres">
      <dgm:prSet presAssocID="{A7DE5EE7-8C64-4E94-BD9E-BFEF55CD4625}" presName="connectorText" presStyleLbl="sibTrans1D1" presStyleIdx="0" presStyleCnt="4"/>
      <dgm:spPr/>
    </dgm:pt>
    <dgm:pt modelId="{474EDCD4-7146-4D8B-A17A-EF7AD8E63E2E}" type="pres">
      <dgm:prSet presAssocID="{7562D597-E507-454C-9E54-126D4D3A1101}" presName="node" presStyleLbl="node1" presStyleIdx="1" presStyleCnt="5">
        <dgm:presLayoutVars>
          <dgm:bulletEnabled val="1"/>
        </dgm:presLayoutVars>
      </dgm:prSet>
      <dgm:spPr/>
    </dgm:pt>
    <dgm:pt modelId="{FBDE140C-B563-4E42-A375-2A0668C2916A}" type="pres">
      <dgm:prSet presAssocID="{F0697CB9-9013-4006-8F22-1E63FA16B9F1}" presName="sibTrans" presStyleLbl="sibTrans1D1" presStyleIdx="1" presStyleCnt="4"/>
      <dgm:spPr/>
    </dgm:pt>
    <dgm:pt modelId="{4609DC0A-61B1-4882-B424-6224FB1E30FB}" type="pres">
      <dgm:prSet presAssocID="{F0697CB9-9013-4006-8F22-1E63FA16B9F1}" presName="connectorText" presStyleLbl="sibTrans1D1" presStyleIdx="1" presStyleCnt="4"/>
      <dgm:spPr/>
    </dgm:pt>
    <dgm:pt modelId="{10ECA4FF-6ED1-42D2-B107-BDC2741BF379}" type="pres">
      <dgm:prSet presAssocID="{20F20AE2-DB8F-4683-858B-3C803F241690}" presName="node" presStyleLbl="node1" presStyleIdx="2" presStyleCnt="5">
        <dgm:presLayoutVars>
          <dgm:bulletEnabled val="1"/>
        </dgm:presLayoutVars>
      </dgm:prSet>
      <dgm:spPr/>
    </dgm:pt>
    <dgm:pt modelId="{48857FD4-81E1-48D6-BD50-4AF25F0D8E46}" type="pres">
      <dgm:prSet presAssocID="{1B0351A9-D0D6-403A-B08B-88EDF3A016E8}" presName="sibTrans" presStyleLbl="sibTrans1D1" presStyleIdx="2" presStyleCnt="4"/>
      <dgm:spPr/>
    </dgm:pt>
    <dgm:pt modelId="{7821E988-E273-400D-B03E-42AB22AA2E95}" type="pres">
      <dgm:prSet presAssocID="{1B0351A9-D0D6-403A-B08B-88EDF3A016E8}" presName="connectorText" presStyleLbl="sibTrans1D1" presStyleIdx="2" presStyleCnt="4"/>
      <dgm:spPr/>
    </dgm:pt>
    <dgm:pt modelId="{9AC8FE70-E275-4772-B937-D718BC9F96CB}" type="pres">
      <dgm:prSet presAssocID="{37784D9A-EE9A-4A7A-A399-6702C1AC4A06}" presName="node" presStyleLbl="node1" presStyleIdx="3" presStyleCnt="5">
        <dgm:presLayoutVars>
          <dgm:bulletEnabled val="1"/>
        </dgm:presLayoutVars>
      </dgm:prSet>
      <dgm:spPr/>
    </dgm:pt>
    <dgm:pt modelId="{4DE859D9-F554-4AE6-8984-6DA0ACEF1198}" type="pres">
      <dgm:prSet presAssocID="{AFC96627-6928-462F-B6B5-DE8222610072}" presName="sibTrans" presStyleLbl="sibTrans1D1" presStyleIdx="3" presStyleCnt="4"/>
      <dgm:spPr/>
    </dgm:pt>
    <dgm:pt modelId="{4E186E49-DEAE-4940-B458-4307417DD215}" type="pres">
      <dgm:prSet presAssocID="{AFC96627-6928-462F-B6B5-DE8222610072}" presName="connectorText" presStyleLbl="sibTrans1D1" presStyleIdx="3" presStyleCnt="4"/>
      <dgm:spPr/>
    </dgm:pt>
    <dgm:pt modelId="{361A2447-78B5-4F0F-859D-B9C7831F8D9B}" type="pres">
      <dgm:prSet presAssocID="{BF11C2FE-96CD-434B-A63E-E324BF769B5E}" presName="node" presStyleLbl="node1" presStyleIdx="4" presStyleCnt="5">
        <dgm:presLayoutVars>
          <dgm:bulletEnabled val="1"/>
        </dgm:presLayoutVars>
      </dgm:prSet>
      <dgm:spPr/>
    </dgm:pt>
  </dgm:ptLst>
  <dgm:cxnLst>
    <dgm:cxn modelId="{F26DDC02-2294-48A1-934F-224E52FA05D7}" srcId="{62C76442-9C8C-46B3-8417-4CE138DA2555}" destId="{CD01FECF-C12D-4A67-8AE7-BA158F48EE7B}" srcOrd="0" destOrd="0" parTransId="{159DEAE2-690D-41B8-8B44-8AE3BB719426}" sibTransId="{A7DE5EE7-8C64-4E94-BD9E-BFEF55CD4625}"/>
    <dgm:cxn modelId="{5887DE08-5C37-4C46-BC20-1A895A19A8AF}" type="presOf" srcId="{20F20AE2-DB8F-4683-858B-3C803F241690}" destId="{10ECA4FF-6ED1-42D2-B107-BDC2741BF379}" srcOrd="0" destOrd="0" presId="urn:microsoft.com/office/officeart/2016/7/layout/RepeatingBendingProcessNew"/>
    <dgm:cxn modelId="{750ABD0A-2E3B-4331-992A-20FBF8367EFB}" srcId="{62C76442-9C8C-46B3-8417-4CE138DA2555}" destId="{7562D597-E507-454C-9E54-126D4D3A1101}" srcOrd="1" destOrd="0" parTransId="{F79E4A9B-3D78-4C6D-B32F-D88902B6535E}" sibTransId="{F0697CB9-9013-4006-8F22-1E63FA16B9F1}"/>
    <dgm:cxn modelId="{D1446061-3FCF-4D6E-8E75-E191B8DCBF93}" type="presOf" srcId="{F0697CB9-9013-4006-8F22-1E63FA16B9F1}" destId="{FBDE140C-B563-4E42-A375-2A0668C2916A}" srcOrd="0" destOrd="0" presId="urn:microsoft.com/office/officeart/2016/7/layout/RepeatingBendingProcessNew"/>
    <dgm:cxn modelId="{61840946-A560-4101-B4DE-274BAFE92777}" type="presOf" srcId="{A7DE5EE7-8C64-4E94-BD9E-BFEF55CD4625}" destId="{DB0EBE03-E3D4-4081-9804-C7913BE89D1D}" srcOrd="1" destOrd="0" presId="urn:microsoft.com/office/officeart/2016/7/layout/RepeatingBendingProcessNew"/>
    <dgm:cxn modelId="{7208186F-AA68-4EA3-A355-5048FE68B005}" type="presOf" srcId="{AFC96627-6928-462F-B6B5-DE8222610072}" destId="{4E186E49-DEAE-4940-B458-4307417DD215}" srcOrd="1" destOrd="0" presId="urn:microsoft.com/office/officeart/2016/7/layout/RepeatingBendingProcessNew"/>
    <dgm:cxn modelId="{1C97C277-6F29-4349-8FA6-4415BB813A8D}" type="presOf" srcId="{AFC96627-6928-462F-B6B5-DE8222610072}" destId="{4DE859D9-F554-4AE6-8984-6DA0ACEF1198}" srcOrd="0" destOrd="0" presId="urn:microsoft.com/office/officeart/2016/7/layout/RepeatingBendingProcessNew"/>
    <dgm:cxn modelId="{97096279-EA07-437A-8A91-EECFFC7FBF5F}" type="presOf" srcId="{CD01FECF-C12D-4A67-8AE7-BA158F48EE7B}" destId="{29089252-B25B-458B-AEC7-09046D2236B2}" srcOrd="0" destOrd="0" presId="urn:microsoft.com/office/officeart/2016/7/layout/RepeatingBendingProcessNew"/>
    <dgm:cxn modelId="{1AA7527A-8A5B-42AC-9A30-1826EDE442F4}" srcId="{62C76442-9C8C-46B3-8417-4CE138DA2555}" destId="{37784D9A-EE9A-4A7A-A399-6702C1AC4A06}" srcOrd="3" destOrd="0" parTransId="{4DF80586-C400-4D19-BC40-0C97492201A7}" sibTransId="{AFC96627-6928-462F-B6B5-DE8222610072}"/>
    <dgm:cxn modelId="{894F0D83-3311-4636-9998-953164BC6F25}" type="presOf" srcId="{F0697CB9-9013-4006-8F22-1E63FA16B9F1}" destId="{4609DC0A-61B1-4882-B424-6224FB1E30FB}" srcOrd="1" destOrd="0" presId="urn:microsoft.com/office/officeart/2016/7/layout/RepeatingBendingProcessNew"/>
    <dgm:cxn modelId="{5152E486-1A10-43C6-90A1-875B537650FB}" type="presOf" srcId="{1B0351A9-D0D6-403A-B08B-88EDF3A016E8}" destId="{7821E988-E273-400D-B03E-42AB22AA2E95}" srcOrd="1" destOrd="0" presId="urn:microsoft.com/office/officeart/2016/7/layout/RepeatingBendingProcessNew"/>
    <dgm:cxn modelId="{04FB84AE-A879-416C-BC5D-44358D5E6BDF}" srcId="{62C76442-9C8C-46B3-8417-4CE138DA2555}" destId="{BF11C2FE-96CD-434B-A63E-E324BF769B5E}" srcOrd="4" destOrd="0" parTransId="{372B7BDC-59BB-4E27-B109-03118A6481AC}" sibTransId="{0FA39CB1-8A10-42B7-8026-A0AD5A74CD01}"/>
    <dgm:cxn modelId="{25BBFDB2-53F1-4D40-A38C-DAFFF7CFEBB3}" type="presOf" srcId="{62C76442-9C8C-46B3-8417-4CE138DA2555}" destId="{E84B031C-191F-4318-8EEF-4715F05DC8FC}" srcOrd="0" destOrd="0" presId="urn:microsoft.com/office/officeart/2016/7/layout/RepeatingBendingProcessNew"/>
    <dgm:cxn modelId="{9C50E0CC-3E2F-411C-BDBA-8D2DD89853D7}" type="presOf" srcId="{1B0351A9-D0D6-403A-B08B-88EDF3A016E8}" destId="{48857FD4-81E1-48D6-BD50-4AF25F0D8E46}" srcOrd="0" destOrd="0" presId="urn:microsoft.com/office/officeart/2016/7/layout/RepeatingBendingProcessNew"/>
    <dgm:cxn modelId="{05642BE8-3D54-42A5-AF37-9211C82C4F62}" srcId="{62C76442-9C8C-46B3-8417-4CE138DA2555}" destId="{20F20AE2-DB8F-4683-858B-3C803F241690}" srcOrd="2" destOrd="0" parTransId="{D0F59B56-D883-4777-9371-E5F7D7A6D5CC}" sibTransId="{1B0351A9-D0D6-403A-B08B-88EDF3A016E8}"/>
    <dgm:cxn modelId="{9521BCFA-E516-4914-A530-F249CCD10FA2}" type="presOf" srcId="{A7DE5EE7-8C64-4E94-BD9E-BFEF55CD4625}" destId="{6DBD5CE0-B6BB-4DB5-8E73-75A44F92AB06}" srcOrd="0" destOrd="0" presId="urn:microsoft.com/office/officeart/2016/7/layout/RepeatingBendingProcessNew"/>
    <dgm:cxn modelId="{C38E32FD-6E04-4F00-9385-DF38E501AB13}" type="presOf" srcId="{37784D9A-EE9A-4A7A-A399-6702C1AC4A06}" destId="{9AC8FE70-E275-4772-B937-D718BC9F96CB}" srcOrd="0" destOrd="0" presId="urn:microsoft.com/office/officeart/2016/7/layout/RepeatingBendingProcessNew"/>
    <dgm:cxn modelId="{EFD9FFFE-3D8A-431C-8CC2-EEDB96FE93D8}" type="presOf" srcId="{7562D597-E507-454C-9E54-126D4D3A1101}" destId="{474EDCD4-7146-4D8B-A17A-EF7AD8E63E2E}" srcOrd="0" destOrd="0" presId="urn:microsoft.com/office/officeart/2016/7/layout/RepeatingBendingProcessNew"/>
    <dgm:cxn modelId="{AC70CEFF-5649-4661-BBD4-C634A03BCA43}" type="presOf" srcId="{BF11C2FE-96CD-434B-A63E-E324BF769B5E}" destId="{361A2447-78B5-4F0F-859D-B9C7831F8D9B}" srcOrd="0" destOrd="0" presId="urn:microsoft.com/office/officeart/2016/7/layout/RepeatingBendingProcessNew"/>
    <dgm:cxn modelId="{22E19956-ACA3-49DB-AD74-16C84557BE9D}" type="presParOf" srcId="{E84B031C-191F-4318-8EEF-4715F05DC8FC}" destId="{29089252-B25B-458B-AEC7-09046D2236B2}" srcOrd="0" destOrd="0" presId="urn:microsoft.com/office/officeart/2016/7/layout/RepeatingBendingProcessNew"/>
    <dgm:cxn modelId="{FFB21BA4-6D48-4678-A782-AD77A59A9F5B}" type="presParOf" srcId="{E84B031C-191F-4318-8EEF-4715F05DC8FC}" destId="{6DBD5CE0-B6BB-4DB5-8E73-75A44F92AB06}" srcOrd="1" destOrd="0" presId="urn:microsoft.com/office/officeart/2016/7/layout/RepeatingBendingProcessNew"/>
    <dgm:cxn modelId="{8A2E48CB-5B61-4F5A-A4DA-87E29AB967F7}" type="presParOf" srcId="{6DBD5CE0-B6BB-4DB5-8E73-75A44F92AB06}" destId="{DB0EBE03-E3D4-4081-9804-C7913BE89D1D}" srcOrd="0" destOrd="0" presId="urn:microsoft.com/office/officeart/2016/7/layout/RepeatingBendingProcessNew"/>
    <dgm:cxn modelId="{887A2EA9-C814-440B-8DA8-F1F6E1988EB1}" type="presParOf" srcId="{E84B031C-191F-4318-8EEF-4715F05DC8FC}" destId="{474EDCD4-7146-4D8B-A17A-EF7AD8E63E2E}" srcOrd="2" destOrd="0" presId="urn:microsoft.com/office/officeart/2016/7/layout/RepeatingBendingProcessNew"/>
    <dgm:cxn modelId="{DE54CCED-83CA-4A94-8DA0-07694BBEBE93}" type="presParOf" srcId="{E84B031C-191F-4318-8EEF-4715F05DC8FC}" destId="{FBDE140C-B563-4E42-A375-2A0668C2916A}" srcOrd="3" destOrd="0" presId="urn:microsoft.com/office/officeart/2016/7/layout/RepeatingBendingProcessNew"/>
    <dgm:cxn modelId="{FE7E55A8-C51D-4C9F-85D8-25BC65A59EEA}" type="presParOf" srcId="{FBDE140C-B563-4E42-A375-2A0668C2916A}" destId="{4609DC0A-61B1-4882-B424-6224FB1E30FB}" srcOrd="0" destOrd="0" presId="urn:microsoft.com/office/officeart/2016/7/layout/RepeatingBendingProcessNew"/>
    <dgm:cxn modelId="{6F2A6C3F-D4BC-4C9E-A0B5-E74E7C086479}" type="presParOf" srcId="{E84B031C-191F-4318-8EEF-4715F05DC8FC}" destId="{10ECA4FF-6ED1-42D2-B107-BDC2741BF379}" srcOrd="4" destOrd="0" presId="urn:microsoft.com/office/officeart/2016/7/layout/RepeatingBendingProcessNew"/>
    <dgm:cxn modelId="{8A589579-08BB-4863-AFF0-6E786F1D6B46}" type="presParOf" srcId="{E84B031C-191F-4318-8EEF-4715F05DC8FC}" destId="{48857FD4-81E1-48D6-BD50-4AF25F0D8E46}" srcOrd="5" destOrd="0" presId="urn:microsoft.com/office/officeart/2016/7/layout/RepeatingBendingProcessNew"/>
    <dgm:cxn modelId="{77081929-0312-411E-87F3-C1140AD6B5E6}" type="presParOf" srcId="{48857FD4-81E1-48D6-BD50-4AF25F0D8E46}" destId="{7821E988-E273-400D-B03E-42AB22AA2E95}" srcOrd="0" destOrd="0" presId="urn:microsoft.com/office/officeart/2016/7/layout/RepeatingBendingProcessNew"/>
    <dgm:cxn modelId="{BEFB631F-84D2-4E65-AC3E-67F259C54411}" type="presParOf" srcId="{E84B031C-191F-4318-8EEF-4715F05DC8FC}" destId="{9AC8FE70-E275-4772-B937-D718BC9F96CB}" srcOrd="6" destOrd="0" presId="urn:microsoft.com/office/officeart/2016/7/layout/RepeatingBendingProcessNew"/>
    <dgm:cxn modelId="{E2A6FDA8-4A3E-4E33-9A12-E03AB686224D}" type="presParOf" srcId="{E84B031C-191F-4318-8EEF-4715F05DC8FC}" destId="{4DE859D9-F554-4AE6-8984-6DA0ACEF1198}" srcOrd="7" destOrd="0" presId="urn:microsoft.com/office/officeart/2016/7/layout/RepeatingBendingProcessNew"/>
    <dgm:cxn modelId="{C6FF1898-0059-490A-89D1-C2D5C1068206}" type="presParOf" srcId="{4DE859D9-F554-4AE6-8984-6DA0ACEF1198}" destId="{4E186E49-DEAE-4940-B458-4307417DD215}" srcOrd="0" destOrd="0" presId="urn:microsoft.com/office/officeart/2016/7/layout/RepeatingBendingProcessNew"/>
    <dgm:cxn modelId="{7D387C7B-C2C1-4CF2-9444-84ED57DEAC0A}" type="presParOf" srcId="{E84B031C-191F-4318-8EEF-4715F05DC8FC}" destId="{361A2447-78B5-4F0F-859D-B9C7831F8D9B}" srcOrd="8"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8296F0-FCC4-469E-B122-57CD6F5DE9D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44171C0-EEDA-4E61-AF62-57CC1F8CA300}">
      <dgm:prSet/>
      <dgm:spPr/>
      <dgm:t>
        <a:bodyPr/>
        <a:lstStyle/>
        <a:p>
          <a:r>
            <a:rPr lang="en-US"/>
            <a:t>Part of the IB Core, required for the IB Diploma and graduation </a:t>
          </a:r>
        </a:p>
      </dgm:t>
    </dgm:pt>
    <dgm:pt modelId="{BDB561A0-E26C-4487-BF3C-5863B1C7D6FA}" type="parTrans" cxnId="{9015802C-DAF7-45E5-87C9-FCB970C127E6}">
      <dgm:prSet/>
      <dgm:spPr/>
      <dgm:t>
        <a:bodyPr/>
        <a:lstStyle/>
        <a:p>
          <a:endParaRPr lang="en-US"/>
        </a:p>
      </dgm:t>
    </dgm:pt>
    <dgm:pt modelId="{D697F92B-8022-4CD8-BCAC-AD2B970826F7}" type="sibTrans" cxnId="{9015802C-DAF7-45E5-87C9-FCB970C127E6}">
      <dgm:prSet/>
      <dgm:spPr/>
      <dgm:t>
        <a:bodyPr/>
        <a:lstStyle/>
        <a:p>
          <a:endParaRPr lang="en-US"/>
        </a:p>
      </dgm:t>
    </dgm:pt>
    <dgm:pt modelId="{B61B4812-3B49-4C2A-A3F2-0699797823FC}">
      <dgm:prSet/>
      <dgm:spPr/>
      <dgm:t>
        <a:bodyPr/>
        <a:lstStyle/>
        <a:p>
          <a:r>
            <a:rPr lang="en-US"/>
            <a:t>Strands-</a:t>
          </a:r>
        </a:p>
        <a:p>
          <a:r>
            <a:rPr lang="en-US"/>
            <a:t>Creativity, Activity, Service</a:t>
          </a:r>
        </a:p>
      </dgm:t>
    </dgm:pt>
    <dgm:pt modelId="{FDDBB285-419D-4E58-B445-50B595C55F7A}" type="parTrans" cxnId="{30BBAD8B-6C92-4926-9BCD-80236E8EC9C2}">
      <dgm:prSet/>
      <dgm:spPr/>
      <dgm:t>
        <a:bodyPr/>
        <a:lstStyle/>
        <a:p>
          <a:endParaRPr lang="en-US"/>
        </a:p>
      </dgm:t>
    </dgm:pt>
    <dgm:pt modelId="{7CA4D306-1D5A-49D7-BB38-43202DA7FBB8}" type="sibTrans" cxnId="{30BBAD8B-6C92-4926-9BCD-80236E8EC9C2}">
      <dgm:prSet/>
      <dgm:spPr/>
      <dgm:t>
        <a:bodyPr/>
        <a:lstStyle/>
        <a:p>
          <a:endParaRPr lang="en-US"/>
        </a:p>
      </dgm:t>
    </dgm:pt>
    <dgm:pt modelId="{85F8F666-3CF6-43AB-B7DB-CC6A62B6078F}">
      <dgm:prSet/>
      <dgm:spPr/>
      <dgm:t>
        <a:bodyPr/>
        <a:lstStyle/>
        <a:p>
          <a:r>
            <a:rPr lang="en-US"/>
            <a:t>Starts first day of </a:t>
          </a:r>
        </a:p>
        <a:p>
          <a:r>
            <a:rPr lang="en-US"/>
            <a:t>Junior Year</a:t>
          </a:r>
        </a:p>
      </dgm:t>
    </dgm:pt>
    <dgm:pt modelId="{6E791248-32DC-4F59-B2E8-88FBAC49EE47}" type="parTrans" cxnId="{12B3AEE5-1470-4C23-8E1C-B8DDE7000F2D}">
      <dgm:prSet/>
      <dgm:spPr/>
      <dgm:t>
        <a:bodyPr/>
        <a:lstStyle/>
        <a:p>
          <a:endParaRPr lang="en-US"/>
        </a:p>
      </dgm:t>
    </dgm:pt>
    <dgm:pt modelId="{71097206-8567-47D4-8603-ADB7E05CFCDB}" type="sibTrans" cxnId="{12B3AEE5-1470-4C23-8E1C-B8DDE7000F2D}">
      <dgm:prSet/>
      <dgm:spPr/>
      <dgm:t>
        <a:bodyPr/>
        <a:lstStyle/>
        <a:p>
          <a:endParaRPr lang="en-US"/>
        </a:p>
      </dgm:t>
    </dgm:pt>
    <dgm:pt modelId="{EF70D9EE-4F99-426E-85CB-9AEB2171ECEC}">
      <dgm:prSet/>
      <dgm:spPr/>
      <dgm:t>
        <a:bodyPr/>
        <a:lstStyle/>
        <a:p>
          <a:r>
            <a:rPr lang="en-US"/>
            <a:t>18 month commitment to your community and to yourself</a:t>
          </a:r>
        </a:p>
      </dgm:t>
    </dgm:pt>
    <dgm:pt modelId="{BEB35C58-B376-4C08-B9B1-F201DC91FE46}" type="parTrans" cxnId="{271C179F-7440-409D-9C27-5D6721FE99B1}">
      <dgm:prSet/>
      <dgm:spPr/>
      <dgm:t>
        <a:bodyPr/>
        <a:lstStyle/>
        <a:p>
          <a:endParaRPr lang="en-US"/>
        </a:p>
      </dgm:t>
    </dgm:pt>
    <dgm:pt modelId="{181DF722-BFFE-462C-AF37-E8753CCEEB7F}" type="sibTrans" cxnId="{271C179F-7440-409D-9C27-5D6721FE99B1}">
      <dgm:prSet/>
      <dgm:spPr/>
      <dgm:t>
        <a:bodyPr/>
        <a:lstStyle/>
        <a:p>
          <a:endParaRPr lang="en-US"/>
        </a:p>
      </dgm:t>
    </dgm:pt>
    <dgm:pt modelId="{F9535DB4-00A6-4B39-837F-8F6AF8A613D7}">
      <dgm:prSet/>
      <dgm:spPr/>
      <dgm:t>
        <a:bodyPr/>
        <a:lstStyle/>
        <a:p>
          <a:r>
            <a:rPr lang="en-US"/>
            <a:t>This summer find a place to provide community service monthly. </a:t>
          </a:r>
        </a:p>
      </dgm:t>
    </dgm:pt>
    <dgm:pt modelId="{93CFF434-8E73-426F-BE91-5D3E13F143E6}" type="parTrans" cxnId="{6FF237D9-6D63-44B8-B76A-E4F8542468B7}">
      <dgm:prSet/>
      <dgm:spPr/>
      <dgm:t>
        <a:bodyPr/>
        <a:lstStyle/>
        <a:p>
          <a:endParaRPr lang="en-US"/>
        </a:p>
      </dgm:t>
    </dgm:pt>
    <dgm:pt modelId="{21568A30-4B98-415D-9172-CC7E13EB7F23}" type="sibTrans" cxnId="{6FF237D9-6D63-44B8-B76A-E4F8542468B7}">
      <dgm:prSet/>
      <dgm:spPr/>
      <dgm:t>
        <a:bodyPr/>
        <a:lstStyle/>
        <a:p>
          <a:endParaRPr lang="en-US"/>
        </a:p>
      </dgm:t>
    </dgm:pt>
    <dgm:pt modelId="{44F682E2-507A-477D-85F3-82DF00D48464}">
      <dgm:prSet/>
      <dgm:spPr/>
      <dgm:t>
        <a:bodyPr/>
        <a:lstStyle/>
        <a:p>
          <a:r>
            <a:rPr lang="en-US"/>
            <a:t>Student meeting this spring during AR.  </a:t>
          </a:r>
        </a:p>
        <a:p>
          <a:r>
            <a:rPr lang="en-US"/>
            <a:t>Be on the lookout for the date!</a:t>
          </a:r>
        </a:p>
      </dgm:t>
    </dgm:pt>
    <dgm:pt modelId="{908E9792-FAD6-4E71-AB34-9B15393D486C}" type="parTrans" cxnId="{3919DE88-5FED-46B8-8BF1-EA43B11EF22E}">
      <dgm:prSet/>
      <dgm:spPr/>
      <dgm:t>
        <a:bodyPr/>
        <a:lstStyle/>
        <a:p>
          <a:endParaRPr lang="en-US"/>
        </a:p>
      </dgm:t>
    </dgm:pt>
    <dgm:pt modelId="{E8DF2CFC-2F45-4C7D-8FEE-A09D011FB71B}" type="sibTrans" cxnId="{3919DE88-5FED-46B8-8BF1-EA43B11EF22E}">
      <dgm:prSet/>
      <dgm:spPr/>
      <dgm:t>
        <a:bodyPr/>
        <a:lstStyle/>
        <a:p>
          <a:endParaRPr lang="en-US"/>
        </a:p>
      </dgm:t>
    </dgm:pt>
    <dgm:pt modelId="{6233365F-283F-4B46-B309-8B605BD492B3}" type="pres">
      <dgm:prSet presAssocID="{588296F0-FCC4-469E-B122-57CD6F5DE9D2}" presName="diagram" presStyleCnt="0">
        <dgm:presLayoutVars>
          <dgm:dir/>
          <dgm:resizeHandles val="exact"/>
        </dgm:presLayoutVars>
      </dgm:prSet>
      <dgm:spPr/>
    </dgm:pt>
    <dgm:pt modelId="{11E7EC94-7F80-4AE6-9D72-2D0F229D01F4}" type="pres">
      <dgm:prSet presAssocID="{F44171C0-EEDA-4E61-AF62-57CC1F8CA300}" presName="node" presStyleLbl="node1" presStyleIdx="0" presStyleCnt="6">
        <dgm:presLayoutVars>
          <dgm:bulletEnabled val="1"/>
        </dgm:presLayoutVars>
      </dgm:prSet>
      <dgm:spPr/>
    </dgm:pt>
    <dgm:pt modelId="{EEB665F0-F2F8-4C85-9731-E4929674CD06}" type="pres">
      <dgm:prSet presAssocID="{D697F92B-8022-4CD8-BCAC-AD2B970826F7}" presName="sibTrans" presStyleCnt="0"/>
      <dgm:spPr/>
    </dgm:pt>
    <dgm:pt modelId="{A1D8D877-D97F-44B3-87FB-C13AD28E1E70}" type="pres">
      <dgm:prSet presAssocID="{B61B4812-3B49-4C2A-A3F2-0699797823FC}" presName="node" presStyleLbl="node1" presStyleIdx="1" presStyleCnt="6">
        <dgm:presLayoutVars>
          <dgm:bulletEnabled val="1"/>
        </dgm:presLayoutVars>
      </dgm:prSet>
      <dgm:spPr/>
    </dgm:pt>
    <dgm:pt modelId="{879792C4-9C27-48B3-8061-D9C1927CCD95}" type="pres">
      <dgm:prSet presAssocID="{7CA4D306-1D5A-49D7-BB38-43202DA7FBB8}" presName="sibTrans" presStyleCnt="0"/>
      <dgm:spPr/>
    </dgm:pt>
    <dgm:pt modelId="{481109E3-DD14-41E9-ADEE-BD6E2D315D6E}" type="pres">
      <dgm:prSet presAssocID="{85F8F666-3CF6-43AB-B7DB-CC6A62B6078F}" presName="node" presStyleLbl="node1" presStyleIdx="2" presStyleCnt="6">
        <dgm:presLayoutVars>
          <dgm:bulletEnabled val="1"/>
        </dgm:presLayoutVars>
      </dgm:prSet>
      <dgm:spPr/>
    </dgm:pt>
    <dgm:pt modelId="{C1C7B687-EF1F-4F7B-B51E-A4B476A2EF24}" type="pres">
      <dgm:prSet presAssocID="{71097206-8567-47D4-8603-ADB7E05CFCDB}" presName="sibTrans" presStyleCnt="0"/>
      <dgm:spPr/>
    </dgm:pt>
    <dgm:pt modelId="{49635113-FE40-43A2-BE2B-01EA0A8E2F98}" type="pres">
      <dgm:prSet presAssocID="{EF70D9EE-4F99-426E-85CB-9AEB2171ECEC}" presName="node" presStyleLbl="node1" presStyleIdx="3" presStyleCnt="6">
        <dgm:presLayoutVars>
          <dgm:bulletEnabled val="1"/>
        </dgm:presLayoutVars>
      </dgm:prSet>
      <dgm:spPr/>
    </dgm:pt>
    <dgm:pt modelId="{111BAE4C-1AE2-44A4-9888-F21F62C34160}" type="pres">
      <dgm:prSet presAssocID="{181DF722-BFFE-462C-AF37-E8753CCEEB7F}" presName="sibTrans" presStyleCnt="0"/>
      <dgm:spPr/>
    </dgm:pt>
    <dgm:pt modelId="{30539894-2E8E-401F-84A4-9FBDE067672B}" type="pres">
      <dgm:prSet presAssocID="{F9535DB4-00A6-4B39-837F-8F6AF8A613D7}" presName="node" presStyleLbl="node1" presStyleIdx="4" presStyleCnt="6">
        <dgm:presLayoutVars>
          <dgm:bulletEnabled val="1"/>
        </dgm:presLayoutVars>
      </dgm:prSet>
      <dgm:spPr/>
    </dgm:pt>
    <dgm:pt modelId="{4246F323-55BA-4969-A387-E355F076973F}" type="pres">
      <dgm:prSet presAssocID="{21568A30-4B98-415D-9172-CC7E13EB7F23}" presName="sibTrans" presStyleCnt="0"/>
      <dgm:spPr/>
    </dgm:pt>
    <dgm:pt modelId="{C300A83B-C53A-45C6-986F-7517F96AC5DB}" type="pres">
      <dgm:prSet presAssocID="{44F682E2-507A-477D-85F3-82DF00D48464}" presName="node" presStyleLbl="node1" presStyleIdx="5" presStyleCnt="6">
        <dgm:presLayoutVars>
          <dgm:bulletEnabled val="1"/>
        </dgm:presLayoutVars>
      </dgm:prSet>
      <dgm:spPr/>
    </dgm:pt>
  </dgm:ptLst>
  <dgm:cxnLst>
    <dgm:cxn modelId="{9015802C-DAF7-45E5-87C9-FCB970C127E6}" srcId="{588296F0-FCC4-469E-B122-57CD6F5DE9D2}" destId="{F44171C0-EEDA-4E61-AF62-57CC1F8CA300}" srcOrd="0" destOrd="0" parTransId="{BDB561A0-E26C-4487-BF3C-5863B1C7D6FA}" sibTransId="{D697F92B-8022-4CD8-BCAC-AD2B970826F7}"/>
    <dgm:cxn modelId="{CA87EE33-4129-4327-A0EA-71B58B3894C6}" type="presOf" srcId="{EF70D9EE-4F99-426E-85CB-9AEB2171ECEC}" destId="{49635113-FE40-43A2-BE2B-01EA0A8E2F98}" srcOrd="0" destOrd="0" presId="urn:microsoft.com/office/officeart/2005/8/layout/default"/>
    <dgm:cxn modelId="{77AFAF72-5633-45F1-9A9A-4F9915ED4EA3}" type="presOf" srcId="{85F8F666-3CF6-43AB-B7DB-CC6A62B6078F}" destId="{481109E3-DD14-41E9-ADEE-BD6E2D315D6E}" srcOrd="0" destOrd="0" presId="urn:microsoft.com/office/officeart/2005/8/layout/default"/>
    <dgm:cxn modelId="{3919DE88-5FED-46B8-8BF1-EA43B11EF22E}" srcId="{588296F0-FCC4-469E-B122-57CD6F5DE9D2}" destId="{44F682E2-507A-477D-85F3-82DF00D48464}" srcOrd="5" destOrd="0" parTransId="{908E9792-FAD6-4E71-AB34-9B15393D486C}" sibTransId="{E8DF2CFC-2F45-4C7D-8FEE-A09D011FB71B}"/>
    <dgm:cxn modelId="{30BBAD8B-6C92-4926-9BCD-80236E8EC9C2}" srcId="{588296F0-FCC4-469E-B122-57CD6F5DE9D2}" destId="{B61B4812-3B49-4C2A-A3F2-0699797823FC}" srcOrd="1" destOrd="0" parTransId="{FDDBB285-419D-4E58-B445-50B595C55F7A}" sibTransId="{7CA4D306-1D5A-49D7-BB38-43202DA7FBB8}"/>
    <dgm:cxn modelId="{988A619A-C9BD-44C6-A4DC-F0B04C366DBA}" type="presOf" srcId="{F9535DB4-00A6-4B39-837F-8F6AF8A613D7}" destId="{30539894-2E8E-401F-84A4-9FBDE067672B}" srcOrd="0" destOrd="0" presId="urn:microsoft.com/office/officeart/2005/8/layout/default"/>
    <dgm:cxn modelId="{271C179F-7440-409D-9C27-5D6721FE99B1}" srcId="{588296F0-FCC4-469E-B122-57CD6F5DE9D2}" destId="{EF70D9EE-4F99-426E-85CB-9AEB2171ECEC}" srcOrd="3" destOrd="0" parTransId="{BEB35C58-B376-4C08-B9B1-F201DC91FE46}" sibTransId="{181DF722-BFFE-462C-AF37-E8753CCEEB7F}"/>
    <dgm:cxn modelId="{49EDE9B5-B05D-432E-A498-19A0AF4162F5}" type="presOf" srcId="{588296F0-FCC4-469E-B122-57CD6F5DE9D2}" destId="{6233365F-283F-4B46-B309-8B605BD492B3}" srcOrd="0" destOrd="0" presId="urn:microsoft.com/office/officeart/2005/8/layout/default"/>
    <dgm:cxn modelId="{46530AD3-3E77-4AF1-99B1-1D7309621707}" type="presOf" srcId="{B61B4812-3B49-4C2A-A3F2-0699797823FC}" destId="{A1D8D877-D97F-44B3-87FB-C13AD28E1E70}" srcOrd="0" destOrd="0" presId="urn:microsoft.com/office/officeart/2005/8/layout/default"/>
    <dgm:cxn modelId="{0A073BD7-3784-45DC-B585-DEA9E1B7156E}" type="presOf" srcId="{F44171C0-EEDA-4E61-AF62-57CC1F8CA300}" destId="{11E7EC94-7F80-4AE6-9D72-2D0F229D01F4}" srcOrd="0" destOrd="0" presId="urn:microsoft.com/office/officeart/2005/8/layout/default"/>
    <dgm:cxn modelId="{6FF237D9-6D63-44B8-B76A-E4F8542468B7}" srcId="{588296F0-FCC4-469E-B122-57CD6F5DE9D2}" destId="{F9535DB4-00A6-4B39-837F-8F6AF8A613D7}" srcOrd="4" destOrd="0" parTransId="{93CFF434-8E73-426F-BE91-5D3E13F143E6}" sibTransId="{21568A30-4B98-415D-9172-CC7E13EB7F23}"/>
    <dgm:cxn modelId="{12B3AEE5-1470-4C23-8E1C-B8DDE7000F2D}" srcId="{588296F0-FCC4-469E-B122-57CD6F5DE9D2}" destId="{85F8F666-3CF6-43AB-B7DB-CC6A62B6078F}" srcOrd="2" destOrd="0" parTransId="{6E791248-32DC-4F59-B2E8-88FBAC49EE47}" sibTransId="{71097206-8567-47D4-8603-ADB7E05CFCDB}"/>
    <dgm:cxn modelId="{C5D6D4F4-123F-47B8-9397-5F07E5D183AA}" type="presOf" srcId="{44F682E2-507A-477D-85F3-82DF00D48464}" destId="{C300A83B-C53A-45C6-986F-7517F96AC5DB}" srcOrd="0" destOrd="0" presId="urn:microsoft.com/office/officeart/2005/8/layout/default"/>
    <dgm:cxn modelId="{6C6619AE-D878-496F-8B09-0873C00EC4FB}" type="presParOf" srcId="{6233365F-283F-4B46-B309-8B605BD492B3}" destId="{11E7EC94-7F80-4AE6-9D72-2D0F229D01F4}" srcOrd="0" destOrd="0" presId="urn:microsoft.com/office/officeart/2005/8/layout/default"/>
    <dgm:cxn modelId="{68198AC3-CAD5-4DDC-8069-A27A7FC0BDD2}" type="presParOf" srcId="{6233365F-283F-4B46-B309-8B605BD492B3}" destId="{EEB665F0-F2F8-4C85-9731-E4929674CD06}" srcOrd="1" destOrd="0" presId="urn:microsoft.com/office/officeart/2005/8/layout/default"/>
    <dgm:cxn modelId="{24532467-AA02-4E17-9CEB-200446FD30BB}" type="presParOf" srcId="{6233365F-283F-4B46-B309-8B605BD492B3}" destId="{A1D8D877-D97F-44B3-87FB-C13AD28E1E70}" srcOrd="2" destOrd="0" presId="urn:microsoft.com/office/officeart/2005/8/layout/default"/>
    <dgm:cxn modelId="{47BA2FEE-9F1A-4C30-9312-6F0564DD6396}" type="presParOf" srcId="{6233365F-283F-4B46-B309-8B605BD492B3}" destId="{879792C4-9C27-48B3-8061-D9C1927CCD95}" srcOrd="3" destOrd="0" presId="urn:microsoft.com/office/officeart/2005/8/layout/default"/>
    <dgm:cxn modelId="{CA73EED6-90AC-4124-A30C-1ABDDDBEE833}" type="presParOf" srcId="{6233365F-283F-4B46-B309-8B605BD492B3}" destId="{481109E3-DD14-41E9-ADEE-BD6E2D315D6E}" srcOrd="4" destOrd="0" presId="urn:microsoft.com/office/officeart/2005/8/layout/default"/>
    <dgm:cxn modelId="{8D59E0D9-06DD-49C4-A7BA-E63AC9725CEE}" type="presParOf" srcId="{6233365F-283F-4B46-B309-8B605BD492B3}" destId="{C1C7B687-EF1F-4F7B-B51E-A4B476A2EF24}" srcOrd="5" destOrd="0" presId="urn:microsoft.com/office/officeart/2005/8/layout/default"/>
    <dgm:cxn modelId="{96AC3C05-7F5A-4219-AD44-97BF76E4F2AA}" type="presParOf" srcId="{6233365F-283F-4B46-B309-8B605BD492B3}" destId="{49635113-FE40-43A2-BE2B-01EA0A8E2F98}" srcOrd="6" destOrd="0" presId="urn:microsoft.com/office/officeart/2005/8/layout/default"/>
    <dgm:cxn modelId="{42F550E7-DE60-4835-9106-0A982ED59D29}" type="presParOf" srcId="{6233365F-283F-4B46-B309-8B605BD492B3}" destId="{111BAE4C-1AE2-44A4-9888-F21F62C34160}" srcOrd="7" destOrd="0" presId="urn:microsoft.com/office/officeart/2005/8/layout/default"/>
    <dgm:cxn modelId="{EDDE0AE7-F7DC-4B79-91EC-FAA92D8695F2}" type="presParOf" srcId="{6233365F-283F-4B46-B309-8B605BD492B3}" destId="{30539894-2E8E-401F-84A4-9FBDE067672B}" srcOrd="8" destOrd="0" presId="urn:microsoft.com/office/officeart/2005/8/layout/default"/>
    <dgm:cxn modelId="{B003F366-2339-4A1A-8774-BE4B05CE599D}" type="presParOf" srcId="{6233365F-283F-4B46-B309-8B605BD492B3}" destId="{4246F323-55BA-4969-A387-E355F076973F}" srcOrd="9" destOrd="0" presId="urn:microsoft.com/office/officeart/2005/8/layout/default"/>
    <dgm:cxn modelId="{FF505E78-032D-489D-8A4E-A4A963CC6280}" type="presParOf" srcId="{6233365F-283F-4B46-B309-8B605BD492B3}" destId="{C300A83B-C53A-45C6-986F-7517F96AC5D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6FB0E-52FF-4962-ADB9-C4AEC304E72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9F207B7-DE93-4289-B599-31F098044CEF}">
      <dgm:prSet/>
      <dgm:spPr/>
      <dgm:t>
        <a:bodyPr/>
        <a:lstStyle/>
        <a:p>
          <a:r>
            <a:rPr lang="en-US"/>
            <a:t>84.6% of DP candidates globally enrolled in university immediately after high school compared to the national average of 66%              --99% at PHUHS IB (85% PHUHS IB attend a Florida College)</a:t>
          </a:r>
        </a:p>
      </dgm:t>
    </dgm:pt>
    <dgm:pt modelId="{68C5A3EE-69C5-4D7F-B085-876C3CB521F9}" type="parTrans" cxnId="{37FB344B-BA40-4639-8FFE-08936897071F}">
      <dgm:prSet/>
      <dgm:spPr/>
      <dgm:t>
        <a:bodyPr/>
        <a:lstStyle/>
        <a:p>
          <a:endParaRPr lang="en-US"/>
        </a:p>
      </dgm:t>
    </dgm:pt>
    <dgm:pt modelId="{6BB24D55-F510-4ECC-87C3-E059C23803C1}" type="sibTrans" cxnId="{37FB344B-BA40-4639-8FFE-08936897071F}">
      <dgm:prSet/>
      <dgm:spPr/>
      <dgm:t>
        <a:bodyPr/>
        <a:lstStyle/>
        <a:p>
          <a:endParaRPr lang="en-US"/>
        </a:p>
      </dgm:t>
    </dgm:pt>
    <dgm:pt modelId="{AFD6D0EA-A870-4053-8395-CD683C19EFD7}">
      <dgm:prSet/>
      <dgm:spPr/>
      <dgm:t>
        <a:bodyPr/>
        <a:lstStyle/>
        <a:p>
          <a:r>
            <a:rPr lang="en-US"/>
            <a:t>A greater percentage of DP candidates enrolled in more selective institutions</a:t>
          </a:r>
        </a:p>
      </dgm:t>
    </dgm:pt>
    <dgm:pt modelId="{B0D1A856-CE79-4DF2-BD99-277DBFE88E54}" type="parTrans" cxnId="{6F29DA4C-00B1-46BA-BD1D-4001D713B528}">
      <dgm:prSet/>
      <dgm:spPr/>
      <dgm:t>
        <a:bodyPr/>
        <a:lstStyle/>
        <a:p>
          <a:endParaRPr lang="en-US"/>
        </a:p>
      </dgm:t>
    </dgm:pt>
    <dgm:pt modelId="{ADB24BB4-D9AA-4646-AEDB-82344262A214}" type="sibTrans" cxnId="{6F29DA4C-00B1-46BA-BD1D-4001D713B528}">
      <dgm:prSet/>
      <dgm:spPr/>
      <dgm:t>
        <a:bodyPr/>
        <a:lstStyle/>
        <a:p>
          <a:endParaRPr lang="en-US"/>
        </a:p>
      </dgm:t>
    </dgm:pt>
    <dgm:pt modelId="{37C6D2FB-6C43-4E46-A337-B6E5C5E097DF}">
      <dgm:prSet/>
      <dgm:spPr/>
      <dgm:t>
        <a:bodyPr/>
        <a:lstStyle/>
        <a:p>
          <a:r>
            <a:rPr lang="en-US"/>
            <a:t>90.4% of DP candidates who enrolled in a four-year postsecondary institution immediately after high school were enrolled in the same institution the following year</a:t>
          </a:r>
        </a:p>
      </dgm:t>
    </dgm:pt>
    <dgm:pt modelId="{7264FDBF-080C-4F7C-A0D9-40F20C41D230}" type="parTrans" cxnId="{1A1C7EB1-2582-4C38-8BE4-889CEDF647D7}">
      <dgm:prSet/>
      <dgm:spPr/>
      <dgm:t>
        <a:bodyPr/>
        <a:lstStyle/>
        <a:p>
          <a:endParaRPr lang="en-US"/>
        </a:p>
      </dgm:t>
    </dgm:pt>
    <dgm:pt modelId="{CF6857A0-93C4-4E0E-A257-64BC820445D7}" type="sibTrans" cxnId="{1A1C7EB1-2582-4C38-8BE4-889CEDF647D7}">
      <dgm:prSet/>
      <dgm:spPr/>
      <dgm:t>
        <a:bodyPr/>
        <a:lstStyle/>
        <a:p>
          <a:endParaRPr lang="en-US"/>
        </a:p>
      </dgm:t>
    </dgm:pt>
    <dgm:pt modelId="{113F110F-906E-4DA9-B4D1-44CF2D098075}">
      <dgm:prSet/>
      <dgm:spPr/>
      <dgm:t>
        <a:bodyPr/>
        <a:lstStyle/>
        <a:p>
          <a:r>
            <a:rPr lang="en-US"/>
            <a:t>Our students are persistent, prepared, and proficient!</a:t>
          </a:r>
        </a:p>
      </dgm:t>
    </dgm:pt>
    <dgm:pt modelId="{17F907CE-9E1A-44B6-8182-CEFE8D2ADCE2}" type="parTrans" cxnId="{E4C9898C-611A-44D7-AED5-7C4C151E4303}">
      <dgm:prSet/>
      <dgm:spPr/>
      <dgm:t>
        <a:bodyPr/>
        <a:lstStyle/>
        <a:p>
          <a:endParaRPr lang="en-US"/>
        </a:p>
      </dgm:t>
    </dgm:pt>
    <dgm:pt modelId="{15DAAF4E-E611-430D-9F7E-E9FA3848CF82}" type="sibTrans" cxnId="{E4C9898C-611A-44D7-AED5-7C4C151E4303}">
      <dgm:prSet/>
      <dgm:spPr/>
      <dgm:t>
        <a:bodyPr/>
        <a:lstStyle/>
        <a:p>
          <a:endParaRPr lang="en-US"/>
        </a:p>
      </dgm:t>
    </dgm:pt>
    <dgm:pt modelId="{CA9B9152-97B3-4D61-9CDB-4E902840AD47}">
      <dgm:prSet/>
      <dgm:spPr/>
      <dgm:t>
        <a:bodyPr/>
        <a:lstStyle/>
        <a:p>
          <a:r>
            <a:rPr lang="en-US"/>
            <a:t> 66.5% graduated within 4 years compared to the national average of 41.4%</a:t>
          </a:r>
        </a:p>
      </dgm:t>
    </dgm:pt>
    <dgm:pt modelId="{122DCA45-4BB9-44CB-870A-85B60BB97E55}" type="parTrans" cxnId="{8DB28975-7974-4C91-9FBE-E90BBC15A7E1}">
      <dgm:prSet/>
      <dgm:spPr/>
      <dgm:t>
        <a:bodyPr/>
        <a:lstStyle/>
        <a:p>
          <a:endParaRPr lang="en-US"/>
        </a:p>
      </dgm:t>
    </dgm:pt>
    <dgm:pt modelId="{F9F8F01F-86AD-45C5-9EFF-1938FA3C305B}" type="sibTrans" cxnId="{8DB28975-7974-4C91-9FBE-E90BBC15A7E1}">
      <dgm:prSet/>
      <dgm:spPr/>
      <dgm:t>
        <a:bodyPr/>
        <a:lstStyle/>
        <a:p>
          <a:endParaRPr lang="en-US"/>
        </a:p>
      </dgm:t>
    </dgm:pt>
    <dgm:pt modelId="{0C4C0D34-9069-48CD-B19E-0CE1075FB40B}" type="pres">
      <dgm:prSet presAssocID="{7D76FB0E-52FF-4962-ADB9-C4AEC304E72A}" presName="linear" presStyleCnt="0">
        <dgm:presLayoutVars>
          <dgm:animLvl val="lvl"/>
          <dgm:resizeHandles val="exact"/>
        </dgm:presLayoutVars>
      </dgm:prSet>
      <dgm:spPr/>
    </dgm:pt>
    <dgm:pt modelId="{592912C5-33A1-449D-8E23-23FD6D6FE5C2}" type="pres">
      <dgm:prSet presAssocID="{89F207B7-DE93-4289-B599-31F098044CEF}" presName="parentText" presStyleLbl="node1" presStyleIdx="0" presStyleCnt="5">
        <dgm:presLayoutVars>
          <dgm:chMax val="0"/>
          <dgm:bulletEnabled val="1"/>
        </dgm:presLayoutVars>
      </dgm:prSet>
      <dgm:spPr/>
    </dgm:pt>
    <dgm:pt modelId="{D5048BF6-B9E5-43C7-A023-641195A3136B}" type="pres">
      <dgm:prSet presAssocID="{6BB24D55-F510-4ECC-87C3-E059C23803C1}" presName="spacer" presStyleCnt="0"/>
      <dgm:spPr/>
    </dgm:pt>
    <dgm:pt modelId="{3CF72582-9A26-419A-AF69-F3C9ABF849F2}" type="pres">
      <dgm:prSet presAssocID="{AFD6D0EA-A870-4053-8395-CD683C19EFD7}" presName="parentText" presStyleLbl="node1" presStyleIdx="1" presStyleCnt="5">
        <dgm:presLayoutVars>
          <dgm:chMax val="0"/>
          <dgm:bulletEnabled val="1"/>
        </dgm:presLayoutVars>
      </dgm:prSet>
      <dgm:spPr/>
    </dgm:pt>
    <dgm:pt modelId="{D547AD4E-622C-4615-B92B-790F7B05156D}" type="pres">
      <dgm:prSet presAssocID="{ADB24BB4-D9AA-4646-AEDB-82344262A214}" presName="spacer" presStyleCnt="0"/>
      <dgm:spPr/>
    </dgm:pt>
    <dgm:pt modelId="{C0030C21-FAB1-49FC-9227-C08998C6E069}" type="pres">
      <dgm:prSet presAssocID="{37C6D2FB-6C43-4E46-A337-B6E5C5E097DF}" presName="parentText" presStyleLbl="node1" presStyleIdx="2" presStyleCnt="5">
        <dgm:presLayoutVars>
          <dgm:chMax val="0"/>
          <dgm:bulletEnabled val="1"/>
        </dgm:presLayoutVars>
      </dgm:prSet>
      <dgm:spPr/>
    </dgm:pt>
    <dgm:pt modelId="{5C9EDFB6-B09F-436E-82E4-E3C7B2C5100B}" type="pres">
      <dgm:prSet presAssocID="{CF6857A0-93C4-4E0E-A257-64BC820445D7}" presName="spacer" presStyleCnt="0"/>
      <dgm:spPr/>
    </dgm:pt>
    <dgm:pt modelId="{7BB6968F-36A1-4710-A356-7309698DF746}" type="pres">
      <dgm:prSet presAssocID="{CA9B9152-97B3-4D61-9CDB-4E902840AD47}" presName="parentText" presStyleLbl="node1" presStyleIdx="3" presStyleCnt="5">
        <dgm:presLayoutVars>
          <dgm:chMax val="0"/>
          <dgm:bulletEnabled val="1"/>
        </dgm:presLayoutVars>
      </dgm:prSet>
      <dgm:spPr/>
    </dgm:pt>
    <dgm:pt modelId="{53EFB130-8DB0-4F3F-B1FB-AB9895D57D27}" type="pres">
      <dgm:prSet presAssocID="{F9F8F01F-86AD-45C5-9EFF-1938FA3C305B}" presName="spacer" presStyleCnt="0"/>
      <dgm:spPr/>
    </dgm:pt>
    <dgm:pt modelId="{E0941B5C-5128-4FAC-A5A7-13B97C7AB150}" type="pres">
      <dgm:prSet presAssocID="{113F110F-906E-4DA9-B4D1-44CF2D098075}" presName="parentText" presStyleLbl="node1" presStyleIdx="4" presStyleCnt="5">
        <dgm:presLayoutVars>
          <dgm:chMax val="0"/>
          <dgm:bulletEnabled val="1"/>
        </dgm:presLayoutVars>
      </dgm:prSet>
      <dgm:spPr/>
    </dgm:pt>
  </dgm:ptLst>
  <dgm:cxnLst>
    <dgm:cxn modelId="{F582682D-B1CF-48D5-81F8-B909EDBF2CB6}" type="presOf" srcId="{113F110F-906E-4DA9-B4D1-44CF2D098075}" destId="{E0941B5C-5128-4FAC-A5A7-13B97C7AB150}" srcOrd="0" destOrd="0" presId="urn:microsoft.com/office/officeart/2005/8/layout/vList2"/>
    <dgm:cxn modelId="{80ECB146-0FB1-4A59-A3AD-ABF2FE106A6F}" type="presOf" srcId="{7D76FB0E-52FF-4962-ADB9-C4AEC304E72A}" destId="{0C4C0D34-9069-48CD-B19E-0CE1075FB40B}" srcOrd="0" destOrd="0" presId="urn:microsoft.com/office/officeart/2005/8/layout/vList2"/>
    <dgm:cxn modelId="{37FB344B-BA40-4639-8FFE-08936897071F}" srcId="{7D76FB0E-52FF-4962-ADB9-C4AEC304E72A}" destId="{89F207B7-DE93-4289-B599-31F098044CEF}" srcOrd="0" destOrd="0" parTransId="{68C5A3EE-69C5-4D7F-B085-876C3CB521F9}" sibTransId="{6BB24D55-F510-4ECC-87C3-E059C23803C1}"/>
    <dgm:cxn modelId="{6F29DA4C-00B1-46BA-BD1D-4001D713B528}" srcId="{7D76FB0E-52FF-4962-ADB9-C4AEC304E72A}" destId="{AFD6D0EA-A870-4053-8395-CD683C19EFD7}" srcOrd="1" destOrd="0" parTransId="{B0D1A856-CE79-4DF2-BD99-277DBFE88E54}" sibTransId="{ADB24BB4-D9AA-4646-AEDB-82344262A214}"/>
    <dgm:cxn modelId="{8DB28975-7974-4C91-9FBE-E90BBC15A7E1}" srcId="{7D76FB0E-52FF-4962-ADB9-C4AEC304E72A}" destId="{CA9B9152-97B3-4D61-9CDB-4E902840AD47}" srcOrd="3" destOrd="0" parTransId="{122DCA45-4BB9-44CB-870A-85B60BB97E55}" sibTransId="{F9F8F01F-86AD-45C5-9EFF-1938FA3C305B}"/>
    <dgm:cxn modelId="{E4C9898C-611A-44D7-AED5-7C4C151E4303}" srcId="{7D76FB0E-52FF-4962-ADB9-C4AEC304E72A}" destId="{113F110F-906E-4DA9-B4D1-44CF2D098075}" srcOrd="4" destOrd="0" parTransId="{17F907CE-9E1A-44B6-8182-CEFE8D2ADCE2}" sibTransId="{15DAAF4E-E611-430D-9F7E-E9FA3848CF82}"/>
    <dgm:cxn modelId="{1A1C7EB1-2582-4C38-8BE4-889CEDF647D7}" srcId="{7D76FB0E-52FF-4962-ADB9-C4AEC304E72A}" destId="{37C6D2FB-6C43-4E46-A337-B6E5C5E097DF}" srcOrd="2" destOrd="0" parTransId="{7264FDBF-080C-4F7C-A0D9-40F20C41D230}" sibTransId="{CF6857A0-93C4-4E0E-A257-64BC820445D7}"/>
    <dgm:cxn modelId="{405AD2B8-FA94-41B3-94E9-45EA95BF9AC0}" type="presOf" srcId="{CA9B9152-97B3-4D61-9CDB-4E902840AD47}" destId="{7BB6968F-36A1-4710-A356-7309698DF746}" srcOrd="0" destOrd="0" presId="urn:microsoft.com/office/officeart/2005/8/layout/vList2"/>
    <dgm:cxn modelId="{4E4D77BB-7755-4CE0-9223-EDA3587E37B8}" type="presOf" srcId="{AFD6D0EA-A870-4053-8395-CD683C19EFD7}" destId="{3CF72582-9A26-419A-AF69-F3C9ABF849F2}" srcOrd="0" destOrd="0" presId="urn:microsoft.com/office/officeart/2005/8/layout/vList2"/>
    <dgm:cxn modelId="{E1D400E7-DE4A-4E49-80A2-9F8A7B9A5816}" type="presOf" srcId="{89F207B7-DE93-4289-B599-31F098044CEF}" destId="{592912C5-33A1-449D-8E23-23FD6D6FE5C2}" srcOrd="0" destOrd="0" presId="urn:microsoft.com/office/officeart/2005/8/layout/vList2"/>
    <dgm:cxn modelId="{6014F2F1-75AC-4F66-97C9-F98770C64511}" type="presOf" srcId="{37C6D2FB-6C43-4E46-A337-B6E5C5E097DF}" destId="{C0030C21-FAB1-49FC-9227-C08998C6E069}" srcOrd="0" destOrd="0" presId="urn:microsoft.com/office/officeart/2005/8/layout/vList2"/>
    <dgm:cxn modelId="{D6348692-8548-4A56-B3AB-4273B6880447}" type="presParOf" srcId="{0C4C0D34-9069-48CD-B19E-0CE1075FB40B}" destId="{592912C5-33A1-449D-8E23-23FD6D6FE5C2}" srcOrd="0" destOrd="0" presId="urn:microsoft.com/office/officeart/2005/8/layout/vList2"/>
    <dgm:cxn modelId="{CDE68F60-B6E2-4214-9369-98B713C8C4EE}" type="presParOf" srcId="{0C4C0D34-9069-48CD-B19E-0CE1075FB40B}" destId="{D5048BF6-B9E5-43C7-A023-641195A3136B}" srcOrd="1" destOrd="0" presId="urn:microsoft.com/office/officeart/2005/8/layout/vList2"/>
    <dgm:cxn modelId="{72C60DE4-D893-4A36-BCEB-4124EB3A36C4}" type="presParOf" srcId="{0C4C0D34-9069-48CD-B19E-0CE1075FB40B}" destId="{3CF72582-9A26-419A-AF69-F3C9ABF849F2}" srcOrd="2" destOrd="0" presId="urn:microsoft.com/office/officeart/2005/8/layout/vList2"/>
    <dgm:cxn modelId="{FF4573B3-2D27-46A4-A9E1-3B13EE62465B}" type="presParOf" srcId="{0C4C0D34-9069-48CD-B19E-0CE1075FB40B}" destId="{D547AD4E-622C-4615-B92B-790F7B05156D}" srcOrd="3" destOrd="0" presId="urn:microsoft.com/office/officeart/2005/8/layout/vList2"/>
    <dgm:cxn modelId="{61336B92-824B-4E0E-9782-D2B3F974A3F9}" type="presParOf" srcId="{0C4C0D34-9069-48CD-B19E-0CE1075FB40B}" destId="{C0030C21-FAB1-49FC-9227-C08998C6E069}" srcOrd="4" destOrd="0" presId="urn:microsoft.com/office/officeart/2005/8/layout/vList2"/>
    <dgm:cxn modelId="{B3772D02-E4C6-4FB4-A7A9-9FBBC6C5ACF6}" type="presParOf" srcId="{0C4C0D34-9069-48CD-B19E-0CE1075FB40B}" destId="{5C9EDFB6-B09F-436E-82E4-E3C7B2C5100B}" srcOrd="5" destOrd="0" presId="urn:microsoft.com/office/officeart/2005/8/layout/vList2"/>
    <dgm:cxn modelId="{EC1BCEC6-48ED-4E2E-BDDE-6130717CCAFF}" type="presParOf" srcId="{0C4C0D34-9069-48CD-B19E-0CE1075FB40B}" destId="{7BB6968F-36A1-4710-A356-7309698DF746}" srcOrd="6" destOrd="0" presId="urn:microsoft.com/office/officeart/2005/8/layout/vList2"/>
    <dgm:cxn modelId="{39A33AAF-9C35-4AD9-B906-AF6239AB92C1}" type="presParOf" srcId="{0C4C0D34-9069-48CD-B19E-0CE1075FB40B}" destId="{53EFB130-8DB0-4F3F-B1FB-AB9895D57D27}" srcOrd="7" destOrd="0" presId="urn:microsoft.com/office/officeart/2005/8/layout/vList2"/>
    <dgm:cxn modelId="{F9F2528C-3864-4D2A-871A-89015A6D0CE5}" type="presParOf" srcId="{0C4C0D34-9069-48CD-B19E-0CE1075FB40B}" destId="{E0941B5C-5128-4FAC-A5A7-13B97C7AB15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3E21A5-F5B8-41A3-85C6-2C6A5C606FDA}"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9511D6A6-EF40-4EE4-A3AA-353EDA3709F4}">
      <dgm:prSet/>
      <dgm:spPr/>
      <dgm:t>
        <a:bodyPr/>
        <a:lstStyle/>
        <a:p>
          <a:r>
            <a:rPr lang="en-US"/>
            <a:t>Earn college credits and/or place into more challenging classes in college for every IB course passed with a 4-7</a:t>
          </a:r>
        </a:p>
        <a:p>
          <a:r>
            <a:rPr lang="en-US"/>
            <a:t> *Dependent on University’s eligibility requirements</a:t>
          </a:r>
        </a:p>
      </dgm:t>
    </dgm:pt>
    <dgm:pt modelId="{29097E2C-3694-47E0-8DEA-1D7CB442AD44}" type="parTrans" cxnId="{133A292A-97D4-42AE-82D6-92ABC352384D}">
      <dgm:prSet/>
      <dgm:spPr/>
      <dgm:t>
        <a:bodyPr/>
        <a:lstStyle/>
        <a:p>
          <a:endParaRPr lang="en-US"/>
        </a:p>
      </dgm:t>
    </dgm:pt>
    <dgm:pt modelId="{F5E7A23F-622B-41A2-9D5F-362E0CFF4B8D}" type="sibTrans" cxnId="{133A292A-97D4-42AE-82D6-92ABC352384D}">
      <dgm:prSet/>
      <dgm:spPr/>
      <dgm:t>
        <a:bodyPr/>
        <a:lstStyle/>
        <a:p>
          <a:endParaRPr lang="en-US"/>
        </a:p>
      </dgm:t>
    </dgm:pt>
    <dgm:pt modelId="{5346BAEF-5A98-46FE-96AF-7E225D27BA08}">
      <dgm:prSet/>
      <dgm:spPr/>
      <dgm:t>
        <a:bodyPr/>
        <a:lstStyle/>
        <a:p>
          <a:r>
            <a:rPr lang="en-US"/>
            <a:t>For Florida colleges, students can earn up to 45 college credits (1 ½ years) with the completion of the IB Diploma </a:t>
          </a:r>
        </a:p>
      </dgm:t>
    </dgm:pt>
    <dgm:pt modelId="{7980826F-39F5-4DE7-BB6B-40D9556E0E97}" type="parTrans" cxnId="{891C557A-7340-4A98-AA76-4E8C44DFFFE8}">
      <dgm:prSet/>
      <dgm:spPr/>
      <dgm:t>
        <a:bodyPr/>
        <a:lstStyle/>
        <a:p>
          <a:endParaRPr lang="en-US"/>
        </a:p>
      </dgm:t>
    </dgm:pt>
    <dgm:pt modelId="{2BC52C9E-0801-4196-B20F-5A3BA7AE5A67}" type="sibTrans" cxnId="{891C557A-7340-4A98-AA76-4E8C44DFFFE8}">
      <dgm:prSet/>
      <dgm:spPr/>
      <dgm:t>
        <a:bodyPr/>
        <a:lstStyle/>
        <a:p>
          <a:endParaRPr lang="en-US"/>
        </a:p>
      </dgm:t>
    </dgm:pt>
    <dgm:pt modelId="{5C7CEBA7-1504-427B-B14B-BF292D59F685}" type="pres">
      <dgm:prSet presAssocID="{063E21A5-F5B8-41A3-85C6-2C6A5C606FDA}" presName="outerComposite" presStyleCnt="0">
        <dgm:presLayoutVars>
          <dgm:chMax val="5"/>
          <dgm:dir/>
          <dgm:resizeHandles val="exact"/>
        </dgm:presLayoutVars>
      </dgm:prSet>
      <dgm:spPr/>
    </dgm:pt>
    <dgm:pt modelId="{B2225F5B-CA48-4461-A58E-BF638CD80F68}" type="pres">
      <dgm:prSet presAssocID="{063E21A5-F5B8-41A3-85C6-2C6A5C606FDA}" presName="dummyMaxCanvas" presStyleCnt="0">
        <dgm:presLayoutVars/>
      </dgm:prSet>
      <dgm:spPr/>
    </dgm:pt>
    <dgm:pt modelId="{23D0A5C3-68C6-4D60-A5E7-B9CCAC7DBC6A}" type="pres">
      <dgm:prSet presAssocID="{063E21A5-F5B8-41A3-85C6-2C6A5C606FDA}" presName="TwoNodes_1" presStyleLbl="node1" presStyleIdx="0" presStyleCnt="2">
        <dgm:presLayoutVars>
          <dgm:bulletEnabled val="1"/>
        </dgm:presLayoutVars>
      </dgm:prSet>
      <dgm:spPr/>
    </dgm:pt>
    <dgm:pt modelId="{59187854-553E-4EDA-9ACF-7ADCC8430E9F}" type="pres">
      <dgm:prSet presAssocID="{063E21A5-F5B8-41A3-85C6-2C6A5C606FDA}" presName="TwoNodes_2" presStyleLbl="node1" presStyleIdx="1" presStyleCnt="2">
        <dgm:presLayoutVars>
          <dgm:bulletEnabled val="1"/>
        </dgm:presLayoutVars>
      </dgm:prSet>
      <dgm:spPr/>
    </dgm:pt>
    <dgm:pt modelId="{4AFAD0B7-4797-4683-9709-75C302B55A3C}" type="pres">
      <dgm:prSet presAssocID="{063E21A5-F5B8-41A3-85C6-2C6A5C606FDA}" presName="TwoConn_1-2" presStyleLbl="fgAccFollowNode1" presStyleIdx="0" presStyleCnt="1">
        <dgm:presLayoutVars>
          <dgm:bulletEnabled val="1"/>
        </dgm:presLayoutVars>
      </dgm:prSet>
      <dgm:spPr/>
    </dgm:pt>
    <dgm:pt modelId="{82086815-3208-4E91-BB60-E61CAC887D11}" type="pres">
      <dgm:prSet presAssocID="{063E21A5-F5B8-41A3-85C6-2C6A5C606FDA}" presName="TwoNodes_1_text" presStyleLbl="node1" presStyleIdx="1" presStyleCnt="2">
        <dgm:presLayoutVars>
          <dgm:bulletEnabled val="1"/>
        </dgm:presLayoutVars>
      </dgm:prSet>
      <dgm:spPr/>
    </dgm:pt>
    <dgm:pt modelId="{D128E4F0-3C30-415F-B421-904637DAD5A9}" type="pres">
      <dgm:prSet presAssocID="{063E21A5-F5B8-41A3-85C6-2C6A5C606FDA}" presName="TwoNodes_2_text" presStyleLbl="node1" presStyleIdx="1" presStyleCnt="2">
        <dgm:presLayoutVars>
          <dgm:bulletEnabled val="1"/>
        </dgm:presLayoutVars>
      </dgm:prSet>
      <dgm:spPr/>
    </dgm:pt>
  </dgm:ptLst>
  <dgm:cxnLst>
    <dgm:cxn modelId="{C46D2321-746F-4A1E-BFD8-E898628C3820}" type="presOf" srcId="{5346BAEF-5A98-46FE-96AF-7E225D27BA08}" destId="{D128E4F0-3C30-415F-B421-904637DAD5A9}" srcOrd="1" destOrd="0" presId="urn:microsoft.com/office/officeart/2005/8/layout/vProcess5"/>
    <dgm:cxn modelId="{133A292A-97D4-42AE-82D6-92ABC352384D}" srcId="{063E21A5-F5B8-41A3-85C6-2C6A5C606FDA}" destId="{9511D6A6-EF40-4EE4-A3AA-353EDA3709F4}" srcOrd="0" destOrd="0" parTransId="{29097E2C-3694-47E0-8DEA-1D7CB442AD44}" sibTransId="{F5E7A23F-622B-41A2-9D5F-362E0CFF4B8D}"/>
    <dgm:cxn modelId="{9C3D305C-0FD7-4B55-934F-FF5D2A0953AD}" type="presOf" srcId="{9511D6A6-EF40-4EE4-A3AA-353EDA3709F4}" destId="{82086815-3208-4E91-BB60-E61CAC887D11}" srcOrd="1" destOrd="0" presId="urn:microsoft.com/office/officeart/2005/8/layout/vProcess5"/>
    <dgm:cxn modelId="{AC398F41-DF1E-472C-8A44-594328B33AFB}" type="presOf" srcId="{063E21A5-F5B8-41A3-85C6-2C6A5C606FDA}" destId="{5C7CEBA7-1504-427B-B14B-BF292D59F685}" srcOrd="0" destOrd="0" presId="urn:microsoft.com/office/officeart/2005/8/layout/vProcess5"/>
    <dgm:cxn modelId="{7B3E8C48-9E0D-46D8-8DC1-9EBE936CC4D4}" type="presOf" srcId="{5346BAEF-5A98-46FE-96AF-7E225D27BA08}" destId="{59187854-553E-4EDA-9ACF-7ADCC8430E9F}" srcOrd="0" destOrd="0" presId="urn:microsoft.com/office/officeart/2005/8/layout/vProcess5"/>
    <dgm:cxn modelId="{891C557A-7340-4A98-AA76-4E8C44DFFFE8}" srcId="{063E21A5-F5B8-41A3-85C6-2C6A5C606FDA}" destId="{5346BAEF-5A98-46FE-96AF-7E225D27BA08}" srcOrd="1" destOrd="0" parTransId="{7980826F-39F5-4DE7-BB6B-40D9556E0E97}" sibTransId="{2BC52C9E-0801-4196-B20F-5A3BA7AE5A67}"/>
    <dgm:cxn modelId="{5850C3AC-1874-43F4-90BF-BC31F9A3933D}" type="presOf" srcId="{F5E7A23F-622B-41A2-9D5F-362E0CFF4B8D}" destId="{4AFAD0B7-4797-4683-9709-75C302B55A3C}" srcOrd="0" destOrd="0" presId="urn:microsoft.com/office/officeart/2005/8/layout/vProcess5"/>
    <dgm:cxn modelId="{560A73CE-C829-46E9-BB8A-2E28824FC618}" type="presOf" srcId="{9511D6A6-EF40-4EE4-A3AA-353EDA3709F4}" destId="{23D0A5C3-68C6-4D60-A5E7-B9CCAC7DBC6A}" srcOrd="0" destOrd="0" presId="urn:microsoft.com/office/officeart/2005/8/layout/vProcess5"/>
    <dgm:cxn modelId="{3E64A239-76AE-4193-972F-2863605FACDA}" type="presParOf" srcId="{5C7CEBA7-1504-427B-B14B-BF292D59F685}" destId="{B2225F5B-CA48-4461-A58E-BF638CD80F68}" srcOrd="0" destOrd="0" presId="urn:microsoft.com/office/officeart/2005/8/layout/vProcess5"/>
    <dgm:cxn modelId="{F52CE78D-A5C7-4DB3-BD46-3B74C6972E05}" type="presParOf" srcId="{5C7CEBA7-1504-427B-B14B-BF292D59F685}" destId="{23D0A5C3-68C6-4D60-A5E7-B9CCAC7DBC6A}" srcOrd="1" destOrd="0" presId="urn:microsoft.com/office/officeart/2005/8/layout/vProcess5"/>
    <dgm:cxn modelId="{639BA928-AB92-4607-A288-74C9B0FE8F8F}" type="presParOf" srcId="{5C7CEBA7-1504-427B-B14B-BF292D59F685}" destId="{59187854-553E-4EDA-9ACF-7ADCC8430E9F}" srcOrd="2" destOrd="0" presId="urn:microsoft.com/office/officeart/2005/8/layout/vProcess5"/>
    <dgm:cxn modelId="{0829CEFB-C923-4A7E-9E68-8FC5BBFDCF12}" type="presParOf" srcId="{5C7CEBA7-1504-427B-B14B-BF292D59F685}" destId="{4AFAD0B7-4797-4683-9709-75C302B55A3C}" srcOrd="3" destOrd="0" presId="urn:microsoft.com/office/officeart/2005/8/layout/vProcess5"/>
    <dgm:cxn modelId="{DBFE7D6F-8230-47B6-B19D-0CE9A383D2B6}" type="presParOf" srcId="{5C7CEBA7-1504-427B-B14B-BF292D59F685}" destId="{82086815-3208-4E91-BB60-E61CAC887D11}" srcOrd="4" destOrd="0" presId="urn:microsoft.com/office/officeart/2005/8/layout/vProcess5"/>
    <dgm:cxn modelId="{9BA0948A-9B21-44E5-8174-CDA08A589D82}" type="presParOf" srcId="{5C7CEBA7-1504-427B-B14B-BF292D59F685}" destId="{D128E4F0-3C30-415F-B421-904637DAD5A9}"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97E8D7-ED3A-4866-8DE6-5C9051532CE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D8642E5-21A2-44F1-868D-B1849FF74C8D}">
      <dgm:prSet/>
      <dgm:spPr/>
      <dgm:t>
        <a:bodyPr/>
        <a:lstStyle/>
        <a:p>
          <a:r>
            <a:rPr lang="en-US"/>
            <a:t>Internal Assessments (IAs)</a:t>
          </a:r>
        </a:p>
      </dgm:t>
    </dgm:pt>
    <dgm:pt modelId="{EA4B5D19-C95D-42DF-9973-A181DDDE5D6B}" type="parTrans" cxnId="{78E8811D-0BA7-48F8-AC5F-AF706671908D}">
      <dgm:prSet/>
      <dgm:spPr/>
      <dgm:t>
        <a:bodyPr/>
        <a:lstStyle/>
        <a:p>
          <a:endParaRPr lang="en-US"/>
        </a:p>
      </dgm:t>
    </dgm:pt>
    <dgm:pt modelId="{61439B1B-61A1-4DA2-AAE2-750E3381E30D}" type="sibTrans" cxnId="{78E8811D-0BA7-48F8-AC5F-AF706671908D}">
      <dgm:prSet/>
      <dgm:spPr/>
      <dgm:t>
        <a:bodyPr/>
        <a:lstStyle/>
        <a:p>
          <a:endParaRPr lang="en-US"/>
        </a:p>
      </dgm:t>
    </dgm:pt>
    <dgm:pt modelId="{82395136-71AF-4DCB-9905-776EC0AEA385}">
      <dgm:prSet/>
      <dgm:spPr/>
      <dgm:t>
        <a:bodyPr/>
        <a:lstStyle/>
        <a:p>
          <a:r>
            <a:rPr lang="en-US"/>
            <a:t>Completed with the teacher, during the course, both in and outside of class</a:t>
          </a:r>
        </a:p>
      </dgm:t>
    </dgm:pt>
    <dgm:pt modelId="{3FDC19C0-4129-453B-A0A4-248223DCF3C9}" type="parTrans" cxnId="{79DF898C-8941-4157-A5BB-47BBBCA16C25}">
      <dgm:prSet/>
      <dgm:spPr/>
      <dgm:t>
        <a:bodyPr/>
        <a:lstStyle/>
        <a:p>
          <a:endParaRPr lang="en-US"/>
        </a:p>
      </dgm:t>
    </dgm:pt>
    <dgm:pt modelId="{7713940E-2662-4FB3-AF3A-159F7F3BACFC}" type="sibTrans" cxnId="{79DF898C-8941-4157-A5BB-47BBBCA16C25}">
      <dgm:prSet/>
      <dgm:spPr/>
      <dgm:t>
        <a:bodyPr/>
        <a:lstStyle/>
        <a:p>
          <a:endParaRPr lang="en-US"/>
        </a:p>
      </dgm:t>
    </dgm:pt>
    <dgm:pt modelId="{88E2BABA-E9B5-40D9-A069-85C0261F219F}">
      <dgm:prSet/>
      <dgm:spPr/>
      <dgm:t>
        <a:bodyPr/>
        <a:lstStyle/>
        <a:p>
          <a:r>
            <a:rPr lang="en-US"/>
            <a:t>Research related</a:t>
          </a:r>
        </a:p>
      </dgm:t>
    </dgm:pt>
    <dgm:pt modelId="{A8212C9B-B865-4263-A35B-36CC7F80356A}" type="parTrans" cxnId="{14B50A04-2886-45DE-9A0E-59ECAE93CF90}">
      <dgm:prSet/>
      <dgm:spPr/>
      <dgm:t>
        <a:bodyPr/>
        <a:lstStyle/>
        <a:p>
          <a:endParaRPr lang="en-US"/>
        </a:p>
      </dgm:t>
    </dgm:pt>
    <dgm:pt modelId="{7179823B-5F8E-446D-8B04-D29D0BACCB10}" type="sibTrans" cxnId="{14B50A04-2886-45DE-9A0E-59ECAE93CF90}">
      <dgm:prSet/>
      <dgm:spPr/>
      <dgm:t>
        <a:bodyPr/>
        <a:lstStyle/>
        <a:p>
          <a:endParaRPr lang="en-US"/>
        </a:p>
      </dgm:t>
    </dgm:pt>
    <dgm:pt modelId="{55EABA15-EE4B-4383-B6D3-4A041600A01B}">
      <dgm:prSet/>
      <dgm:spPr/>
      <dgm:t>
        <a:bodyPr/>
        <a:lstStyle/>
        <a:p>
          <a:r>
            <a:rPr lang="en-US"/>
            <a:t>Called Individual Oral (IOs) in Literature and World Language because these are presented 1:1 with the teacher orally</a:t>
          </a:r>
        </a:p>
      </dgm:t>
    </dgm:pt>
    <dgm:pt modelId="{546D8810-FC3E-416F-A65D-CDD964B9B288}" type="parTrans" cxnId="{44FC725B-BDFD-40BA-9ED6-47E2A1BEB90B}">
      <dgm:prSet/>
      <dgm:spPr/>
      <dgm:t>
        <a:bodyPr/>
        <a:lstStyle/>
        <a:p>
          <a:endParaRPr lang="en-US"/>
        </a:p>
      </dgm:t>
    </dgm:pt>
    <dgm:pt modelId="{D3A9EE01-4FA1-444E-9B7C-4804A1EDCDD9}" type="sibTrans" cxnId="{44FC725B-BDFD-40BA-9ED6-47E2A1BEB90B}">
      <dgm:prSet/>
      <dgm:spPr/>
      <dgm:t>
        <a:bodyPr/>
        <a:lstStyle/>
        <a:p>
          <a:endParaRPr lang="en-US"/>
        </a:p>
      </dgm:t>
    </dgm:pt>
    <dgm:pt modelId="{9BA5BBA8-803A-4042-9382-F0AF318B8E98}">
      <dgm:prSet/>
      <dgm:spPr/>
      <dgm:t>
        <a:bodyPr/>
        <a:lstStyle/>
        <a:p>
          <a:r>
            <a:rPr lang="en-US"/>
            <a:t>External Assessments</a:t>
          </a:r>
        </a:p>
      </dgm:t>
    </dgm:pt>
    <dgm:pt modelId="{0EF53033-F65E-4510-A00B-CFFB29EFBB93}" type="parTrans" cxnId="{3FF125B8-6A89-4D60-BFBA-F6E3B65AC3A4}">
      <dgm:prSet/>
      <dgm:spPr/>
      <dgm:t>
        <a:bodyPr/>
        <a:lstStyle/>
        <a:p>
          <a:endParaRPr lang="en-US"/>
        </a:p>
      </dgm:t>
    </dgm:pt>
    <dgm:pt modelId="{E0F87978-7F6E-4BFD-B47B-B6B39A8725F1}" type="sibTrans" cxnId="{3FF125B8-6A89-4D60-BFBA-F6E3B65AC3A4}">
      <dgm:prSet/>
      <dgm:spPr/>
      <dgm:t>
        <a:bodyPr/>
        <a:lstStyle/>
        <a:p>
          <a:endParaRPr lang="en-US"/>
        </a:p>
      </dgm:t>
    </dgm:pt>
    <dgm:pt modelId="{6F8DC963-FA15-4E59-BB80-E8DF57DC1929}">
      <dgm:prSet/>
      <dgm:spPr/>
      <dgm:t>
        <a:bodyPr/>
        <a:lstStyle/>
        <a:p>
          <a:r>
            <a:rPr lang="en-US"/>
            <a:t>Completed at the </a:t>
          </a:r>
          <a:r>
            <a:rPr lang="en-US" u="sng"/>
            <a:t>end of the course </a:t>
          </a:r>
          <a:r>
            <a:rPr lang="en-US"/>
            <a:t>in May</a:t>
          </a:r>
        </a:p>
      </dgm:t>
    </dgm:pt>
    <dgm:pt modelId="{DA1D51A4-D88D-48F4-A25A-FD0E8839F03B}" type="parTrans" cxnId="{5DC94E2C-2ACD-4705-AB34-DAAECB904DEF}">
      <dgm:prSet/>
      <dgm:spPr/>
      <dgm:t>
        <a:bodyPr/>
        <a:lstStyle/>
        <a:p>
          <a:endParaRPr lang="en-US"/>
        </a:p>
      </dgm:t>
    </dgm:pt>
    <dgm:pt modelId="{4937CA2B-9B3D-46A7-8E81-C3A62FA32543}" type="sibTrans" cxnId="{5DC94E2C-2ACD-4705-AB34-DAAECB904DEF}">
      <dgm:prSet/>
      <dgm:spPr/>
      <dgm:t>
        <a:bodyPr/>
        <a:lstStyle/>
        <a:p>
          <a:endParaRPr lang="en-US"/>
        </a:p>
      </dgm:t>
    </dgm:pt>
    <dgm:pt modelId="{030ACA63-95A8-4919-BE77-E7921DFE498A}">
      <dgm:prSet/>
      <dgm:spPr/>
      <dgm:t>
        <a:bodyPr/>
        <a:lstStyle/>
        <a:p>
          <a:r>
            <a:rPr lang="en-US"/>
            <a:t>Consist of short answer, multiple choice, and essays</a:t>
          </a:r>
        </a:p>
      </dgm:t>
    </dgm:pt>
    <dgm:pt modelId="{032A9445-3AF4-404B-B11F-AB4CE7B11F5A}" type="parTrans" cxnId="{071F9AC6-2942-4DD0-BC4E-4EA71DF69558}">
      <dgm:prSet/>
      <dgm:spPr/>
      <dgm:t>
        <a:bodyPr/>
        <a:lstStyle/>
        <a:p>
          <a:endParaRPr lang="en-US"/>
        </a:p>
      </dgm:t>
    </dgm:pt>
    <dgm:pt modelId="{55D9B0C0-4A13-48B1-B9AF-4E07855DC907}" type="sibTrans" cxnId="{071F9AC6-2942-4DD0-BC4E-4EA71DF69558}">
      <dgm:prSet/>
      <dgm:spPr/>
      <dgm:t>
        <a:bodyPr/>
        <a:lstStyle/>
        <a:p>
          <a:endParaRPr lang="en-US"/>
        </a:p>
      </dgm:t>
    </dgm:pt>
    <dgm:pt modelId="{AAEA7164-62F0-4281-8E03-00ABDF588089}">
      <dgm:prSet/>
      <dgm:spPr/>
      <dgm:t>
        <a:bodyPr/>
        <a:lstStyle/>
        <a:p>
          <a:r>
            <a:rPr lang="en-US"/>
            <a:t>Called Papers (Paper 1, 2, and/or 3)</a:t>
          </a:r>
        </a:p>
      </dgm:t>
    </dgm:pt>
    <dgm:pt modelId="{23111E52-CDBA-4A67-8073-38F03929B1C1}" type="parTrans" cxnId="{722092EE-71A0-4189-8198-8B5BB9D6559F}">
      <dgm:prSet/>
      <dgm:spPr/>
      <dgm:t>
        <a:bodyPr/>
        <a:lstStyle/>
        <a:p>
          <a:endParaRPr lang="en-US"/>
        </a:p>
      </dgm:t>
    </dgm:pt>
    <dgm:pt modelId="{8358A183-F28D-4E44-9B05-DAD00BE11E31}" type="sibTrans" cxnId="{722092EE-71A0-4189-8198-8B5BB9D6559F}">
      <dgm:prSet/>
      <dgm:spPr/>
      <dgm:t>
        <a:bodyPr/>
        <a:lstStyle/>
        <a:p>
          <a:endParaRPr lang="en-US"/>
        </a:p>
      </dgm:t>
    </dgm:pt>
    <dgm:pt modelId="{40CA065B-7E39-43FB-BF48-B8DF47877F1E}" type="pres">
      <dgm:prSet presAssocID="{2697E8D7-ED3A-4866-8DE6-5C9051532CEB}" presName="linear" presStyleCnt="0">
        <dgm:presLayoutVars>
          <dgm:animLvl val="lvl"/>
          <dgm:resizeHandles val="exact"/>
        </dgm:presLayoutVars>
      </dgm:prSet>
      <dgm:spPr/>
    </dgm:pt>
    <dgm:pt modelId="{646CBB05-7312-4542-86E2-B4660363B6F9}" type="pres">
      <dgm:prSet presAssocID="{6D8642E5-21A2-44F1-868D-B1849FF74C8D}" presName="parentText" presStyleLbl="node1" presStyleIdx="0" presStyleCnt="2">
        <dgm:presLayoutVars>
          <dgm:chMax val="0"/>
          <dgm:bulletEnabled val="1"/>
        </dgm:presLayoutVars>
      </dgm:prSet>
      <dgm:spPr/>
    </dgm:pt>
    <dgm:pt modelId="{64ED3F59-EA22-4597-B91C-1481CDA436F9}" type="pres">
      <dgm:prSet presAssocID="{6D8642E5-21A2-44F1-868D-B1849FF74C8D}" presName="childText" presStyleLbl="revTx" presStyleIdx="0" presStyleCnt="2">
        <dgm:presLayoutVars>
          <dgm:bulletEnabled val="1"/>
        </dgm:presLayoutVars>
      </dgm:prSet>
      <dgm:spPr/>
    </dgm:pt>
    <dgm:pt modelId="{1BD6FC78-41BC-4E22-97BC-EAACDD957EA3}" type="pres">
      <dgm:prSet presAssocID="{9BA5BBA8-803A-4042-9382-F0AF318B8E98}" presName="parentText" presStyleLbl="node1" presStyleIdx="1" presStyleCnt="2">
        <dgm:presLayoutVars>
          <dgm:chMax val="0"/>
          <dgm:bulletEnabled val="1"/>
        </dgm:presLayoutVars>
      </dgm:prSet>
      <dgm:spPr/>
    </dgm:pt>
    <dgm:pt modelId="{D1D15E0A-88F9-44C9-90F8-3946685E36E4}" type="pres">
      <dgm:prSet presAssocID="{9BA5BBA8-803A-4042-9382-F0AF318B8E98}" presName="childText" presStyleLbl="revTx" presStyleIdx="1" presStyleCnt="2">
        <dgm:presLayoutVars>
          <dgm:bulletEnabled val="1"/>
        </dgm:presLayoutVars>
      </dgm:prSet>
      <dgm:spPr/>
    </dgm:pt>
  </dgm:ptLst>
  <dgm:cxnLst>
    <dgm:cxn modelId="{14B50A04-2886-45DE-9A0E-59ECAE93CF90}" srcId="{6D8642E5-21A2-44F1-868D-B1849FF74C8D}" destId="{88E2BABA-E9B5-40D9-A069-85C0261F219F}" srcOrd="1" destOrd="0" parTransId="{A8212C9B-B865-4263-A35B-36CC7F80356A}" sibTransId="{7179823B-5F8E-446D-8B04-D29D0BACCB10}"/>
    <dgm:cxn modelId="{45F9BD1C-2558-461D-BB11-1DCC88A0EE41}" type="presOf" srcId="{55EABA15-EE4B-4383-B6D3-4A041600A01B}" destId="{64ED3F59-EA22-4597-B91C-1481CDA436F9}" srcOrd="0" destOrd="2" presId="urn:microsoft.com/office/officeart/2005/8/layout/vList2"/>
    <dgm:cxn modelId="{78E8811D-0BA7-48F8-AC5F-AF706671908D}" srcId="{2697E8D7-ED3A-4866-8DE6-5C9051532CEB}" destId="{6D8642E5-21A2-44F1-868D-B1849FF74C8D}" srcOrd="0" destOrd="0" parTransId="{EA4B5D19-C95D-42DF-9973-A181DDDE5D6B}" sibTransId="{61439B1B-61A1-4DA2-AAE2-750E3381E30D}"/>
    <dgm:cxn modelId="{D34FB120-E634-4A2D-ABDD-79D22221C8FB}" type="presOf" srcId="{9BA5BBA8-803A-4042-9382-F0AF318B8E98}" destId="{1BD6FC78-41BC-4E22-97BC-EAACDD957EA3}" srcOrd="0" destOrd="0" presId="urn:microsoft.com/office/officeart/2005/8/layout/vList2"/>
    <dgm:cxn modelId="{5DC94E2C-2ACD-4705-AB34-DAAECB904DEF}" srcId="{9BA5BBA8-803A-4042-9382-F0AF318B8E98}" destId="{6F8DC963-FA15-4E59-BB80-E8DF57DC1929}" srcOrd="0" destOrd="0" parTransId="{DA1D51A4-D88D-48F4-A25A-FD0E8839F03B}" sibTransId="{4937CA2B-9B3D-46A7-8E81-C3A62FA32543}"/>
    <dgm:cxn modelId="{4AB6EA3A-2875-4049-B943-781627AC2ED1}" type="presOf" srcId="{6F8DC963-FA15-4E59-BB80-E8DF57DC1929}" destId="{D1D15E0A-88F9-44C9-90F8-3946685E36E4}" srcOrd="0" destOrd="0" presId="urn:microsoft.com/office/officeart/2005/8/layout/vList2"/>
    <dgm:cxn modelId="{44FC725B-BDFD-40BA-9ED6-47E2A1BEB90B}" srcId="{6D8642E5-21A2-44F1-868D-B1849FF74C8D}" destId="{55EABA15-EE4B-4383-B6D3-4A041600A01B}" srcOrd="2" destOrd="0" parTransId="{546D8810-FC3E-416F-A65D-CDD964B9B288}" sibTransId="{D3A9EE01-4FA1-444E-9B7C-4804A1EDCDD9}"/>
    <dgm:cxn modelId="{77265657-4B28-4B83-9D96-14B586EFEEFD}" type="presOf" srcId="{030ACA63-95A8-4919-BE77-E7921DFE498A}" destId="{D1D15E0A-88F9-44C9-90F8-3946685E36E4}" srcOrd="0" destOrd="1" presId="urn:microsoft.com/office/officeart/2005/8/layout/vList2"/>
    <dgm:cxn modelId="{EC0B5D7E-879B-441D-89C6-C1F1D9DD73DD}" type="presOf" srcId="{88E2BABA-E9B5-40D9-A069-85C0261F219F}" destId="{64ED3F59-EA22-4597-B91C-1481CDA436F9}" srcOrd="0" destOrd="1" presId="urn:microsoft.com/office/officeart/2005/8/layout/vList2"/>
    <dgm:cxn modelId="{10B2FD83-3711-4A4B-A496-5551252AA58B}" type="presOf" srcId="{82395136-71AF-4DCB-9905-776EC0AEA385}" destId="{64ED3F59-EA22-4597-B91C-1481CDA436F9}" srcOrd="0" destOrd="0" presId="urn:microsoft.com/office/officeart/2005/8/layout/vList2"/>
    <dgm:cxn modelId="{79DF898C-8941-4157-A5BB-47BBBCA16C25}" srcId="{6D8642E5-21A2-44F1-868D-B1849FF74C8D}" destId="{82395136-71AF-4DCB-9905-776EC0AEA385}" srcOrd="0" destOrd="0" parTransId="{3FDC19C0-4129-453B-A0A4-248223DCF3C9}" sibTransId="{7713940E-2662-4FB3-AF3A-159F7F3BACFC}"/>
    <dgm:cxn modelId="{A6A5689F-F2BE-42DB-A217-44518390089A}" type="presOf" srcId="{AAEA7164-62F0-4281-8E03-00ABDF588089}" destId="{D1D15E0A-88F9-44C9-90F8-3946685E36E4}" srcOrd="0" destOrd="2" presId="urn:microsoft.com/office/officeart/2005/8/layout/vList2"/>
    <dgm:cxn modelId="{3FF125B8-6A89-4D60-BFBA-F6E3B65AC3A4}" srcId="{2697E8D7-ED3A-4866-8DE6-5C9051532CEB}" destId="{9BA5BBA8-803A-4042-9382-F0AF318B8E98}" srcOrd="1" destOrd="0" parTransId="{0EF53033-F65E-4510-A00B-CFFB29EFBB93}" sibTransId="{E0F87978-7F6E-4BFD-B47B-B6B39A8725F1}"/>
    <dgm:cxn modelId="{071F9AC6-2942-4DD0-BC4E-4EA71DF69558}" srcId="{9BA5BBA8-803A-4042-9382-F0AF318B8E98}" destId="{030ACA63-95A8-4919-BE77-E7921DFE498A}" srcOrd="1" destOrd="0" parTransId="{032A9445-3AF4-404B-B11F-AB4CE7B11F5A}" sibTransId="{55D9B0C0-4A13-48B1-B9AF-4E07855DC907}"/>
    <dgm:cxn modelId="{7BC711EC-03ED-4C8E-B0B3-F23E40C7B10B}" type="presOf" srcId="{6D8642E5-21A2-44F1-868D-B1849FF74C8D}" destId="{646CBB05-7312-4542-86E2-B4660363B6F9}" srcOrd="0" destOrd="0" presId="urn:microsoft.com/office/officeart/2005/8/layout/vList2"/>
    <dgm:cxn modelId="{83AFF3ED-931C-4EAF-96B6-5D4AE98B4F11}" type="presOf" srcId="{2697E8D7-ED3A-4866-8DE6-5C9051532CEB}" destId="{40CA065B-7E39-43FB-BF48-B8DF47877F1E}" srcOrd="0" destOrd="0" presId="urn:microsoft.com/office/officeart/2005/8/layout/vList2"/>
    <dgm:cxn modelId="{722092EE-71A0-4189-8198-8B5BB9D6559F}" srcId="{9BA5BBA8-803A-4042-9382-F0AF318B8E98}" destId="{AAEA7164-62F0-4281-8E03-00ABDF588089}" srcOrd="2" destOrd="0" parTransId="{23111E52-CDBA-4A67-8073-38F03929B1C1}" sibTransId="{8358A183-F28D-4E44-9B05-DAD00BE11E31}"/>
    <dgm:cxn modelId="{D561F19A-D9C5-498F-BF0A-639D5DCCAA5A}" type="presParOf" srcId="{40CA065B-7E39-43FB-BF48-B8DF47877F1E}" destId="{646CBB05-7312-4542-86E2-B4660363B6F9}" srcOrd="0" destOrd="0" presId="urn:microsoft.com/office/officeart/2005/8/layout/vList2"/>
    <dgm:cxn modelId="{2079D8EC-23BA-4178-9EA7-91C8B736D5CA}" type="presParOf" srcId="{40CA065B-7E39-43FB-BF48-B8DF47877F1E}" destId="{64ED3F59-EA22-4597-B91C-1481CDA436F9}" srcOrd="1" destOrd="0" presId="urn:microsoft.com/office/officeart/2005/8/layout/vList2"/>
    <dgm:cxn modelId="{64F6EEE0-91AF-469B-89F2-15D8D49335EA}" type="presParOf" srcId="{40CA065B-7E39-43FB-BF48-B8DF47877F1E}" destId="{1BD6FC78-41BC-4E22-97BC-EAACDD957EA3}" srcOrd="2" destOrd="0" presId="urn:microsoft.com/office/officeart/2005/8/layout/vList2"/>
    <dgm:cxn modelId="{234616FC-BAF8-47D0-81BC-54289F4CC044}" type="presParOf" srcId="{40CA065B-7E39-43FB-BF48-B8DF47877F1E}" destId="{D1D15E0A-88F9-44C9-90F8-3946685E36E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7ADFDD-46BF-4475-9B16-560C9B52F475}"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en-US"/>
        </a:p>
      </dgm:t>
    </dgm:pt>
    <dgm:pt modelId="{867988A3-D682-4007-A667-3C2F0A77E875}">
      <dgm:prSet phldrT="[Text]"/>
      <dgm:spPr>
        <a:solidFill>
          <a:schemeClr val="accent3">
            <a:lumMod val="60000"/>
            <a:lumOff val="40000"/>
          </a:schemeClr>
        </a:solidFill>
      </dgm:spPr>
      <dgm:t>
        <a:bodyPr/>
        <a:lstStyle/>
        <a:p>
          <a:r>
            <a:rPr lang="en-US"/>
            <a:t>Extended Essay</a:t>
          </a:r>
        </a:p>
        <a:p>
          <a:r>
            <a:rPr lang="en-US"/>
            <a:t>Theory of Knowledge</a:t>
          </a:r>
        </a:p>
        <a:p>
          <a:r>
            <a:rPr lang="en-US"/>
            <a:t>CAS</a:t>
          </a:r>
        </a:p>
      </dgm:t>
    </dgm:pt>
    <dgm:pt modelId="{7585EA10-8448-4ACD-85BC-C9841030B60B}" type="parTrans" cxnId="{212C39C4-455E-46E3-A43F-D3B3CDF2860A}">
      <dgm:prSet/>
      <dgm:spPr/>
      <dgm:t>
        <a:bodyPr/>
        <a:lstStyle/>
        <a:p>
          <a:endParaRPr lang="en-US"/>
        </a:p>
      </dgm:t>
    </dgm:pt>
    <dgm:pt modelId="{3BE303A1-8B12-474C-ABF5-CAF2E7EC4559}" type="sibTrans" cxnId="{212C39C4-455E-46E3-A43F-D3B3CDF2860A}">
      <dgm:prSet/>
      <dgm:spPr/>
      <dgm:t>
        <a:bodyPr/>
        <a:lstStyle/>
        <a:p>
          <a:endParaRPr lang="en-US"/>
        </a:p>
      </dgm:t>
    </dgm:pt>
    <dgm:pt modelId="{EAA66167-6B7C-40B9-B8DC-CF1CD9EC22AC}">
      <dgm:prSet phldrT="[Text]" custT="1"/>
      <dgm:spPr>
        <a:solidFill>
          <a:schemeClr val="accent3">
            <a:lumMod val="60000"/>
            <a:lumOff val="40000"/>
          </a:schemeClr>
        </a:solidFill>
        <a:ln>
          <a:solidFill>
            <a:schemeClr val="accent3"/>
          </a:solidFill>
        </a:ln>
      </dgm:spPr>
      <dgm:t>
        <a:bodyPr/>
        <a:lstStyle/>
        <a:p>
          <a:r>
            <a:rPr lang="en-US" sz="1400"/>
            <a:t>Group 1</a:t>
          </a:r>
        </a:p>
        <a:p>
          <a:r>
            <a:rPr lang="en-US" sz="1400"/>
            <a:t>Studies in Language and Literature</a:t>
          </a:r>
        </a:p>
        <a:p>
          <a:r>
            <a:rPr lang="en-US" sz="1400"/>
            <a:t>Language A Literature</a:t>
          </a:r>
        </a:p>
        <a:p>
          <a:r>
            <a:rPr lang="en-US" sz="1400"/>
            <a:t>HL/SL</a:t>
          </a:r>
        </a:p>
      </dgm:t>
    </dgm:pt>
    <dgm:pt modelId="{9459C2DC-FB14-4CC2-8BBA-193A0F30543D}" type="parTrans" cxnId="{69839C97-14D0-4F4A-A81E-49EB87F9EB49}">
      <dgm:prSet/>
      <dgm:spPr/>
      <dgm:t>
        <a:bodyPr/>
        <a:lstStyle/>
        <a:p>
          <a:endParaRPr lang="en-US"/>
        </a:p>
      </dgm:t>
    </dgm:pt>
    <dgm:pt modelId="{FF3C3753-C1BF-4AB9-9586-1515C1E6DB29}" type="sibTrans" cxnId="{69839C97-14D0-4F4A-A81E-49EB87F9EB49}">
      <dgm:prSet/>
      <dgm:spPr/>
      <dgm:t>
        <a:bodyPr/>
        <a:lstStyle/>
        <a:p>
          <a:endParaRPr lang="en-US"/>
        </a:p>
      </dgm:t>
    </dgm:pt>
    <dgm:pt modelId="{66E44CB5-754A-4A0F-9372-3C98558B09A3}">
      <dgm:prSet phldrT="[Text]" custT="1"/>
      <dgm:spPr>
        <a:solidFill>
          <a:schemeClr val="accent3">
            <a:lumMod val="60000"/>
            <a:lumOff val="40000"/>
          </a:schemeClr>
        </a:solidFill>
      </dgm:spPr>
      <dgm:t>
        <a:bodyPr/>
        <a:lstStyle/>
        <a:p>
          <a:r>
            <a:rPr lang="en-US" sz="1600"/>
            <a:t>Group 2</a:t>
          </a:r>
        </a:p>
        <a:p>
          <a:r>
            <a:rPr lang="en-US" sz="1600"/>
            <a:t>Language Acquisition</a:t>
          </a:r>
        </a:p>
        <a:p>
          <a:r>
            <a:rPr lang="en-US" sz="1600"/>
            <a:t>French B HL/SL</a:t>
          </a:r>
        </a:p>
        <a:p>
          <a:r>
            <a:rPr lang="en-US" sz="1600"/>
            <a:t>Spanish B HL/SL</a:t>
          </a:r>
        </a:p>
      </dgm:t>
    </dgm:pt>
    <dgm:pt modelId="{E9508E3F-3F36-43E5-A0BD-B7BB6582C8DB}" type="parTrans" cxnId="{E84DC63D-C0CA-47D1-986C-B0D018319CD6}">
      <dgm:prSet/>
      <dgm:spPr/>
      <dgm:t>
        <a:bodyPr/>
        <a:lstStyle/>
        <a:p>
          <a:endParaRPr lang="en-US"/>
        </a:p>
      </dgm:t>
    </dgm:pt>
    <dgm:pt modelId="{E13CC11C-10AF-4625-9851-C3E629A12C8C}" type="sibTrans" cxnId="{E84DC63D-C0CA-47D1-986C-B0D018319CD6}">
      <dgm:prSet/>
      <dgm:spPr/>
      <dgm:t>
        <a:bodyPr/>
        <a:lstStyle/>
        <a:p>
          <a:endParaRPr lang="en-US"/>
        </a:p>
      </dgm:t>
    </dgm:pt>
    <dgm:pt modelId="{E99C3825-D590-4C37-86A6-C2839AE9E736}">
      <dgm:prSet phldrT="[Text]" custT="1"/>
      <dgm:spPr>
        <a:solidFill>
          <a:schemeClr val="accent3">
            <a:lumMod val="60000"/>
            <a:lumOff val="40000"/>
          </a:schemeClr>
        </a:solidFill>
      </dgm:spPr>
      <dgm:t>
        <a:bodyPr/>
        <a:lstStyle/>
        <a:p>
          <a:r>
            <a:rPr lang="en-US" sz="1600"/>
            <a:t>Group 3</a:t>
          </a:r>
        </a:p>
        <a:p>
          <a:r>
            <a:rPr lang="en-US" sz="1600"/>
            <a:t>Individuals &amp; Societies</a:t>
          </a:r>
        </a:p>
        <a:p>
          <a:r>
            <a:rPr lang="en-US" sz="1600"/>
            <a:t>History HL/SL***</a:t>
          </a:r>
        </a:p>
        <a:p>
          <a:r>
            <a:rPr lang="en-US" sz="1600"/>
            <a:t>Psychology HL/SL*</a:t>
          </a:r>
        </a:p>
      </dgm:t>
    </dgm:pt>
    <dgm:pt modelId="{19474F81-9071-4ABC-83F7-343BD9E14072}" type="parTrans" cxnId="{8C2DACCD-8A88-41CC-BA1D-2AD65C2F47E0}">
      <dgm:prSet/>
      <dgm:spPr/>
      <dgm:t>
        <a:bodyPr/>
        <a:lstStyle/>
        <a:p>
          <a:endParaRPr lang="en-US"/>
        </a:p>
      </dgm:t>
    </dgm:pt>
    <dgm:pt modelId="{69124770-D010-4EA1-AAD3-E59F90100E7F}" type="sibTrans" cxnId="{8C2DACCD-8A88-41CC-BA1D-2AD65C2F47E0}">
      <dgm:prSet/>
      <dgm:spPr/>
      <dgm:t>
        <a:bodyPr/>
        <a:lstStyle/>
        <a:p>
          <a:endParaRPr lang="en-US"/>
        </a:p>
      </dgm:t>
    </dgm:pt>
    <dgm:pt modelId="{4A5E8AB3-5924-4112-9307-FE2511162F7F}">
      <dgm:prSet phldrT="[Text]" custT="1"/>
      <dgm:spPr>
        <a:solidFill>
          <a:schemeClr val="accent3">
            <a:lumMod val="60000"/>
            <a:lumOff val="40000"/>
          </a:schemeClr>
        </a:solidFill>
      </dgm:spPr>
      <dgm:t>
        <a:bodyPr/>
        <a:lstStyle/>
        <a:p>
          <a:endParaRPr lang="en-US" sz="1600"/>
        </a:p>
        <a:p>
          <a:r>
            <a:rPr lang="en-US" sz="1400"/>
            <a:t>Group 4</a:t>
          </a:r>
        </a:p>
        <a:p>
          <a:r>
            <a:rPr lang="en-US" sz="1400"/>
            <a:t>Experimental Sciences</a:t>
          </a:r>
        </a:p>
        <a:p>
          <a:r>
            <a:rPr lang="en-US" sz="1400"/>
            <a:t>Biology HL/SL</a:t>
          </a:r>
        </a:p>
        <a:p>
          <a:r>
            <a:rPr lang="en-US" sz="1400"/>
            <a:t>Chemistry HL/SL</a:t>
          </a:r>
        </a:p>
        <a:p>
          <a:r>
            <a:rPr lang="en-US" sz="1400"/>
            <a:t>Physics HL/SL</a:t>
          </a:r>
        </a:p>
        <a:p>
          <a:r>
            <a:rPr lang="en-US" sz="1400"/>
            <a:t>Sports Exercise Science SL</a:t>
          </a:r>
          <a:r>
            <a:rPr lang="en-US" sz="1600"/>
            <a:t>**</a:t>
          </a:r>
        </a:p>
        <a:p>
          <a:endParaRPr lang="en-US" sz="1000"/>
        </a:p>
      </dgm:t>
    </dgm:pt>
    <dgm:pt modelId="{DFE8C80F-F2D2-4754-AFC7-6088F7A6D105}" type="parTrans" cxnId="{5D75A6FE-41E2-4EAE-B3A7-360E012BA9FC}">
      <dgm:prSet/>
      <dgm:spPr/>
      <dgm:t>
        <a:bodyPr/>
        <a:lstStyle/>
        <a:p>
          <a:endParaRPr lang="en-US"/>
        </a:p>
      </dgm:t>
    </dgm:pt>
    <dgm:pt modelId="{AFEC0A6F-5EA3-4C7F-9B28-AC31F48F6B6E}" type="sibTrans" cxnId="{5D75A6FE-41E2-4EAE-B3A7-360E012BA9FC}">
      <dgm:prSet/>
      <dgm:spPr/>
      <dgm:t>
        <a:bodyPr/>
        <a:lstStyle/>
        <a:p>
          <a:endParaRPr lang="en-US"/>
        </a:p>
      </dgm:t>
    </dgm:pt>
    <dgm:pt modelId="{856E87F5-51CD-4728-9C00-4803A28B79E0}">
      <dgm:prSet custT="1"/>
      <dgm:spPr>
        <a:solidFill>
          <a:schemeClr val="accent3">
            <a:lumMod val="60000"/>
            <a:lumOff val="40000"/>
          </a:schemeClr>
        </a:solidFill>
      </dgm:spPr>
      <dgm:t>
        <a:bodyPr/>
        <a:lstStyle/>
        <a:p>
          <a:r>
            <a:rPr lang="en-US" sz="1400"/>
            <a:t>Group 5</a:t>
          </a:r>
        </a:p>
        <a:p>
          <a:r>
            <a:rPr lang="en-US" sz="1400"/>
            <a:t>Mathematics</a:t>
          </a:r>
        </a:p>
        <a:p>
          <a:r>
            <a:rPr lang="en-US" sz="1400"/>
            <a:t>Applications &amp; Interpretations HL/SL</a:t>
          </a:r>
        </a:p>
        <a:p>
          <a:r>
            <a:rPr lang="en-US" sz="1400"/>
            <a:t>Analysis &amp; Approaches HL/SL</a:t>
          </a:r>
        </a:p>
      </dgm:t>
    </dgm:pt>
    <dgm:pt modelId="{4E31F6C3-2FD4-4FFB-BB35-1C49C998E154}" type="parTrans" cxnId="{CD6E0EE4-2379-4CC1-9861-C776B7DAFE5E}">
      <dgm:prSet/>
      <dgm:spPr/>
      <dgm:t>
        <a:bodyPr/>
        <a:lstStyle/>
        <a:p>
          <a:endParaRPr lang="en-US"/>
        </a:p>
      </dgm:t>
    </dgm:pt>
    <dgm:pt modelId="{3D097730-191C-48F8-A142-BBD91DA36F27}" type="sibTrans" cxnId="{CD6E0EE4-2379-4CC1-9861-C776B7DAFE5E}">
      <dgm:prSet/>
      <dgm:spPr/>
      <dgm:t>
        <a:bodyPr/>
        <a:lstStyle/>
        <a:p>
          <a:endParaRPr lang="en-US"/>
        </a:p>
      </dgm:t>
    </dgm:pt>
    <dgm:pt modelId="{33745AD0-0618-43F5-B104-ABF32FF6B0FB}">
      <dgm:prSet custT="1"/>
      <dgm:spPr>
        <a:solidFill>
          <a:schemeClr val="accent3">
            <a:lumMod val="60000"/>
            <a:lumOff val="40000"/>
          </a:schemeClr>
        </a:solidFill>
      </dgm:spPr>
      <dgm:t>
        <a:bodyPr/>
        <a:lstStyle/>
        <a:p>
          <a:r>
            <a:rPr lang="en-US" sz="1200"/>
            <a:t>Group 6</a:t>
          </a:r>
        </a:p>
        <a:p>
          <a:r>
            <a:rPr lang="en-US" sz="1200"/>
            <a:t>Arts &amp; Electives</a:t>
          </a:r>
        </a:p>
        <a:p>
          <a:r>
            <a:rPr lang="en-US" sz="1200"/>
            <a:t>Film SL**</a:t>
          </a:r>
        </a:p>
        <a:p>
          <a:r>
            <a:rPr lang="en-US" sz="1200"/>
            <a:t>Music HL/SL</a:t>
          </a:r>
        </a:p>
        <a:p>
          <a:r>
            <a:rPr lang="en-US" sz="1200"/>
            <a:t>Theatre Arts HL/SL</a:t>
          </a:r>
        </a:p>
        <a:p>
          <a:r>
            <a:rPr lang="en-US" sz="1200"/>
            <a:t>Visual Arts HL/SL</a:t>
          </a:r>
        </a:p>
        <a:p>
          <a:r>
            <a:rPr lang="en-US" sz="1200"/>
            <a:t>Psychology HL/SL</a:t>
          </a:r>
        </a:p>
        <a:p>
          <a:r>
            <a:rPr lang="en-US" sz="1200"/>
            <a:t>Sports Exercise Science SL**</a:t>
          </a:r>
        </a:p>
      </dgm:t>
    </dgm:pt>
    <dgm:pt modelId="{73E2957D-98F2-4963-BA93-DD0FD2203215}" type="parTrans" cxnId="{BD3D0721-38D3-4A87-BA95-2DA499AB2A71}">
      <dgm:prSet/>
      <dgm:spPr/>
      <dgm:t>
        <a:bodyPr/>
        <a:lstStyle/>
        <a:p>
          <a:endParaRPr lang="en-US"/>
        </a:p>
      </dgm:t>
    </dgm:pt>
    <dgm:pt modelId="{5A142684-81BC-4252-BFD1-49A24ADFF764}" type="sibTrans" cxnId="{BD3D0721-38D3-4A87-BA95-2DA499AB2A71}">
      <dgm:prSet/>
      <dgm:spPr/>
      <dgm:t>
        <a:bodyPr/>
        <a:lstStyle/>
        <a:p>
          <a:endParaRPr lang="en-US"/>
        </a:p>
      </dgm:t>
    </dgm:pt>
    <dgm:pt modelId="{4C6422AC-7599-43D9-83A4-DD09A1616BF5}" type="pres">
      <dgm:prSet presAssocID="{7F7ADFDD-46BF-4475-9B16-560C9B52F475}" presName="Name0" presStyleCnt="0">
        <dgm:presLayoutVars>
          <dgm:chMax val="1"/>
          <dgm:dir/>
          <dgm:animLvl val="ctr"/>
          <dgm:resizeHandles val="exact"/>
        </dgm:presLayoutVars>
      </dgm:prSet>
      <dgm:spPr/>
    </dgm:pt>
    <dgm:pt modelId="{F3C4D32B-48D7-4C10-9F84-3C93565BF4F1}" type="pres">
      <dgm:prSet presAssocID="{867988A3-D682-4007-A667-3C2F0A77E875}" presName="centerShape" presStyleLbl="node0" presStyleIdx="0" presStyleCnt="1"/>
      <dgm:spPr/>
    </dgm:pt>
    <dgm:pt modelId="{76211691-A818-498F-8DB6-D32682395F33}" type="pres">
      <dgm:prSet presAssocID="{EAA66167-6B7C-40B9-B8DC-CF1CD9EC22AC}" presName="node" presStyleLbl="node1" presStyleIdx="0" presStyleCnt="6" custScaleX="134020" custScaleY="130524" custRadScaleRad="92464">
        <dgm:presLayoutVars>
          <dgm:bulletEnabled val="1"/>
        </dgm:presLayoutVars>
      </dgm:prSet>
      <dgm:spPr/>
    </dgm:pt>
    <dgm:pt modelId="{29D8416F-B41F-459E-98B0-5DBBD033E5BF}" type="pres">
      <dgm:prSet presAssocID="{EAA66167-6B7C-40B9-B8DC-CF1CD9EC22AC}" presName="dummy" presStyleCnt="0"/>
      <dgm:spPr/>
    </dgm:pt>
    <dgm:pt modelId="{AE5E5517-6C79-4A47-A323-D5B195DA4826}" type="pres">
      <dgm:prSet presAssocID="{FF3C3753-C1BF-4AB9-9586-1515C1E6DB29}" presName="sibTrans" presStyleLbl="sibTrans2D1" presStyleIdx="0" presStyleCnt="6"/>
      <dgm:spPr/>
    </dgm:pt>
    <dgm:pt modelId="{B7AC3919-9C3E-41B0-8BC2-DC885561C4AC}" type="pres">
      <dgm:prSet presAssocID="{66E44CB5-754A-4A0F-9372-3C98558B09A3}" presName="node" presStyleLbl="node1" presStyleIdx="1" presStyleCnt="6" custScaleX="148738" custScaleY="136857">
        <dgm:presLayoutVars>
          <dgm:bulletEnabled val="1"/>
        </dgm:presLayoutVars>
      </dgm:prSet>
      <dgm:spPr/>
    </dgm:pt>
    <dgm:pt modelId="{26807499-2618-4EB1-805C-D6CA6FC03B16}" type="pres">
      <dgm:prSet presAssocID="{66E44CB5-754A-4A0F-9372-3C98558B09A3}" presName="dummy" presStyleCnt="0"/>
      <dgm:spPr/>
    </dgm:pt>
    <dgm:pt modelId="{0C0452C8-025D-4E07-8664-4C4C314F2213}" type="pres">
      <dgm:prSet presAssocID="{E13CC11C-10AF-4625-9851-C3E629A12C8C}" presName="sibTrans" presStyleLbl="sibTrans2D1" presStyleIdx="1" presStyleCnt="6"/>
      <dgm:spPr/>
    </dgm:pt>
    <dgm:pt modelId="{DD34A52D-454D-41E2-8CCE-82545F709434}" type="pres">
      <dgm:prSet presAssocID="{E99C3825-D590-4C37-86A6-C2839AE9E736}" presName="node" presStyleLbl="node1" presStyleIdx="2" presStyleCnt="6" custScaleX="139401" custScaleY="125851" custRadScaleRad="101366" custRadScaleInc="-21889">
        <dgm:presLayoutVars>
          <dgm:bulletEnabled val="1"/>
        </dgm:presLayoutVars>
      </dgm:prSet>
      <dgm:spPr/>
    </dgm:pt>
    <dgm:pt modelId="{0523502C-4E86-4BB3-A5AA-26C7B81B71FC}" type="pres">
      <dgm:prSet presAssocID="{E99C3825-D590-4C37-86A6-C2839AE9E736}" presName="dummy" presStyleCnt="0"/>
      <dgm:spPr/>
    </dgm:pt>
    <dgm:pt modelId="{22E14AA2-A1D7-4062-B93B-860C6CF8600D}" type="pres">
      <dgm:prSet presAssocID="{69124770-D010-4EA1-AAD3-E59F90100E7F}" presName="sibTrans" presStyleLbl="sibTrans2D1" presStyleIdx="2" presStyleCnt="6"/>
      <dgm:spPr/>
    </dgm:pt>
    <dgm:pt modelId="{396623A5-A10A-4E44-876E-EAA1EA1E064A}" type="pres">
      <dgm:prSet presAssocID="{4A5E8AB3-5924-4112-9307-FE2511162F7F}" presName="node" presStyleLbl="node1" presStyleIdx="3" presStyleCnt="6" custScaleX="148585" custScaleY="119188" custRadScaleRad="88938" custRadScaleInc="-1866">
        <dgm:presLayoutVars>
          <dgm:bulletEnabled val="1"/>
        </dgm:presLayoutVars>
      </dgm:prSet>
      <dgm:spPr/>
    </dgm:pt>
    <dgm:pt modelId="{831066DC-369B-4218-8B6A-ED1DF6634030}" type="pres">
      <dgm:prSet presAssocID="{4A5E8AB3-5924-4112-9307-FE2511162F7F}" presName="dummy" presStyleCnt="0"/>
      <dgm:spPr/>
    </dgm:pt>
    <dgm:pt modelId="{EB7F9527-E7E1-4642-A086-9B0EDBB30506}" type="pres">
      <dgm:prSet presAssocID="{AFEC0A6F-5EA3-4C7F-9B28-AC31F48F6B6E}" presName="sibTrans" presStyleLbl="sibTrans2D1" presStyleIdx="3" presStyleCnt="6"/>
      <dgm:spPr/>
    </dgm:pt>
    <dgm:pt modelId="{4773E105-8CFA-4176-A568-F758A6EF3B41}" type="pres">
      <dgm:prSet presAssocID="{856E87F5-51CD-4728-9C00-4803A28B79E0}" presName="node" presStyleLbl="node1" presStyleIdx="4" presStyleCnt="6" custScaleX="132251" custScaleY="129043" custRadScaleRad="102132" custRadScaleInc="21853">
        <dgm:presLayoutVars>
          <dgm:bulletEnabled val="1"/>
        </dgm:presLayoutVars>
      </dgm:prSet>
      <dgm:spPr/>
    </dgm:pt>
    <dgm:pt modelId="{F1CB13CC-4D40-4F9B-BE57-CE1FA9F47AED}" type="pres">
      <dgm:prSet presAssocID="{856E87F5-51CD-4728-9C00-4803A28B79E0}" presName="dummy" presStyleCnt="0"/>
      <dgm:spPr/>
    </dgm:pt>
    <dgm:pt modelId="{F6CFA997-B609-45CA-B451-A3E1676A60FA}" type="pres">
      <dgm:prSet presAssocID="{3D097730-191C-48F8-A142-BBD91DA36F27}" presName="sibTrans" presStyleLbl="sibTrans2D1" presStyleIdx="4" presStyleCnt="6"/>
      <dgm:spPr/>
    </dgm:pt>
    <dgm:pt modelId="{4F810B99-313F-410F-A4DC-C87517669C24}" type="pres">
      <dgm:prSet presAssocID="{33745AD0-0618-43F5-B104-ABF32FF6B0FB}" presName="node" presStyleLbl="node1" presStyleIdx="5" presStyleCnt="6" custScaleX="145139" custScaleY="133363">
        <dgm:presLayoutVars>
          <dgm:bulletEnabled val="1"/>
        </dgm:presLayoutVars>
      </dgm:prSet>
      <dgm:spPr/>
    </dgm:pt>
    <dgm:pt modelId="{4B3514CB-1145-4E48-8F80-616D1B7C2DD6}" type="pres">
      <dgm:prSet presAssocID="{33745AD0-0618-43F5-B104-ABF32FF6B0FB}" presName="dummy" presStyleCnt="0"/>
      <dgm:spPr/>
    </dgm:pt>
    <dgm:pt modelId="{95BF877A-6949-47CD-88AD-45D53E7A0EE9}" type="pres">
      <dgm:prSet presAssocID="{5A142684-81BC-4252-BFD1-49A24ADFF764}" presName="sibTrans" presStyleLbl="sibTrans2D1" presStyleIdx="5" presStyleCnt="6"/>
      <dgm:spPr/>
    </dgm:pt>
  </dgm:ptLst>
  <dgm:cxnLst>
    <dgm:cxn modelId="{C846D905-3113-42CE-B2A8-2EFE5C8DF6E9}" type="presOf" srcId="{33745AD0-0618-43F5-B104-ABF32FF6B0FB}" destId="{4F810B99-313F-410F-A4DC-C87517669C24}" srcOrd="0" destOrd="0" presId="urn:microsoft.com/office/officeart/2005/8/layout/radial6"/>
    <dgm:cxn modelId="{7EE48111-D270-4E6D-ABBA-9AFA0A2FC6A7}" type="presOf" srcId="{5A142684-81BC-4252-BFD1-49A24ADFF764}" destId="{95BF877A-6949-47CD-88AD-45D53E7A0EE9}" srcOrd="0" destOrd="0" presId="urn:microsoft.com/office/officeart/2005/8/layout/radial6"/>
    <dgm:cxn modelId="{BD3D0721-38D3-4A87-BA95-2DA499AB2A71}" srcId="{867988A3-D682-4007-A667-3C2F0A77E875}" destId="{33745AD0-0618-43F5-B104-ABF32FF6B0FB}" srcOrd="5" destOrd="0" parTransId="{73E2957D-98F2-4963-BA93-DD0FD2203215}" sibTransId="{5A142684-81BC-4252-BFD1-49A24ADFF764}"/>
    <dgm:cxn modelId="{1482DF2A-B67A-453A-9F34-419090E4520E}" type="presOf" srcId="{AFEC0A6F-5EA3-4C7F-9B28-AC31F48F6B6E}" destId="{EB7F9527-E7E1-4642-A086-9B0EDBB30506}" srcOrd="0" destOrd="0" presId="urn:microsoft.com/office/officeart/2005/8/layout/radial6"/>
    <dgm:cxn modelId="{E84DC63D-C0CA-47D1-986C-B0D018319CD6}" srcId="{867988A3-D682-4007-A667-3C2F0A77E875}" destId="{66E44CB5-754A-4A0F-9372-3C98558B09A3}" srcOrd="1" destOrd="0" parTransId="{E9508E3F-3F36-43E5-A0BD-B7BB6582C8DB}" sibTransId="{E13CC11C-10AF-4625-9851-C3E629A12C8C}"/>
    <dgm:cxn modelId="{11BD916A-0F6A-4615-BBE1-D93EF3805518}" type="presOf" srcId="{E99C3825-D590-4C37-86A6-C2839AE9E736}" destId="{DD34A52D-454D-41E2-8CCE-82545F709434}" srcOrd="0" destOrd="0" presId="urn:microsoft.com/office/officeart/2005/8/layout/radial6"/>
    <dgm:cxn modelId="{748EEE75-DFEC-4FE6-8F10-257362C7001D}" type="presOf" srcId="{3D097730-191C-48F8-A142-BBD91DA36F27}" destId="{F6CFA997-B609-45CA-B451-A3E1676A60FA}" srcOrd="0" destOrd="0" presId="urn:microsoft.com/office/officeart/2005/8/layout/radial6"/>
    <dgm:cxn modelId="{AA8D8D7B-0147-441E-855E-B940855AC7AB}" type="presOf" srcId="{E13CC11C-10AF-4625-9851-C3E629A12C8C}" destId="{0C0452C8-025D-4E07-8664-4C4C314F2213}" srcOrd="0" destOrd="0" presId="urn:microsoft.com/office/officeart/2005/8/layout/radial6"/>
    <dgm:cxn modelId="{16B98C82-B3FA-4ED3-A4C6-2AA54C831957}" type="presOf" srcId="{69124770-D010-4EA1-AAD3-E59F90100E7F}" destId="{22E14AA2-A1D7-4062-B93B-860C6CF8600D}" srcOrd="0" destOrd="0" presId="urn:microsoft.com/office/officeart/2005/8/layout/radial6"/>
    <dgm:cxn modelId="{9E187083-C460-40DF-B26E-85DF78C657C1}" type="presOf" srcId="{4A5E8AB3-5924-4112-9307-FE2511162F7F}" destId="{396623A5-A10A-4E44-876E-EAA1EA1E064A}" srcOrd="0" destOrd="0" presId="urn:microsoft.com/office/officeart/2005/8/layout/radial6"/>
    <dgm:cxn modelId="{69839C97-14D0-4F4A-A81E-49EB87F9EB49}" srcId="{867988A3-D682-4007-A667-3C2F0A77E875}" destId="{EAA66167-6B7C-40B9-B8DC-CF1CD9EC22AC}" srcOrd="0" destOrd="0" parTransId="{9459C2DC-FB14-4CC2-8BBA-193A0F30543D}" sibTransId="{FF3C3753-C1BF-4AB9-9586-1515C1E6DB29}"/>
    <dgm:cxn modelId="{26D7599B-27E3-4845-AE9C-98866B64409A}" type="presOf" srcId="{EAA66167-6B7C-40B9-B8DC-CF1CD9EC22AC}" destId="{76211691-A818-498F-8DB6-D32682395F33}" srcOrd="0" destOrd="0" presId="urn:microsoft.com/office/officeart/2005/8/layout/radial6"/>
    <dgm:cxn modelId="{E14A53AA-47C6-4E32-BCFC-925001691140}" type="presOf" srcId="{7F7ADFDD-46BF-4475-9B16-560C9B52F475}" destId="{4C6422AC-7599-43D9-83A4-DD09A1616BF5}" srcOrd="0" destOrd="0" presId="urn:microsoft.com/office/officeart/2005/8/layout/radial6"/>
    <dgm:cxn modelId="{212C39C4-455E-46E3-A43F-D3B3CDF2860A}" srcId="{7F7ADFDD-46BF-4475-9B16-560C9B52F475}" destId="{867988A3-D682-4007-A667-3C2F0A77E875}" srcOrd="0" destOrd="0" parTransId="{7585EA10-8448-4ACD-85BC-C9841030B60B}" sibTransId="{3BE303A1-8B12-474C-ABF5-CAF2E7EC4559}"/>
    <dgm:cxn modelId="{9C5951C8-4D0C-4124-A261-44E44F155CD9}" type="presOf" srcId="{856E87F5-51CD-4728-9C00-4803A28B79E0}" destId="{4773E105-8CFA-4176-A568-F758A6EF3B41}" srcOrd="0" destOrd="0" presId="urn:microsoft.com/office/officeart/2005/8/layout/radial6"/>
    <dgm:cxn modelId="{8C2DACCD-8A88-41CC-BA1D-2AD65C2F47E0}" srcId="{867988A3-D682-4007-A667-3C2F0A77E875}" destId="{E99C3825-D590-4C37-86A6-C2839AE9E736}" srcOrd="2" destOrd="0" parTransId="{19474F81-9071-4ABC-83F7-343BD9E14072}" sibTransId="{69124770-D010-4EA1-AAD3-E59F90100E7F}"/>
    <dgm:cxn modelId="{9530B8CF-C657-43DD-9393-961513286C1C}" type="presOf" srcId="{867988A3-D682-4007-A667-3C2F0A77E875}" destId="{F3C4D32B-48D7-4C10-9F84-3C93565BF4F1}" srcOrd="0" destOrd="0" presId="urn:microsoft.com/office/officeart/2005/8/layout/radial6"/>
    <dgm:cxn modelId="{22557CE1-DEE0-456A-BFDA-137013AD318F}" type="presOf" srcId="{FF3C3753-C1BF-4AB9-9586-1515C1E6DB29}" destId="{AE5E5517-6C79-4A47-A323-D5B195DA4826}" srcOrd="0" destOrd="0" presId="urn:microsoft.com/office/officeart/2005/8/layout/radial6"/>
    <dgm:cxn modelId="{CD6E0EE4-2379-4CC1-9861-C776B7DAFE5E}" srcId="{867988A3-D682-4007-A667-3C2F0A77E875}" destId="{856E87F5-51CD-4728-9C00-4803A28B79E0}" srcOrd="4" destOrd="0" parTransId="{4E31F6C3-2FD4-4FFB-BB35-1C49C998E154}" sibTransId="{3D097730-191C-48F8-A142-BBD91DA36F27}"/>
    <dgm:cxn modelId="{36DD08EB-3B36-4416-A31F-31BD5D7625DD}" type="presOf" srcId="{66E44CB5-754A-4A0F-9372-3C98558B09A3}" destId="{B7AC3919-9C3E-41B0-8BC2-DC885561C4AC}" srcOrd="0" destOrd="0" presId="urn:microsoft.com/office/officeart/2005/8/layout/radial6"/>
    <dgm:cxn modelId="{5D75A6FE-41E2-4EAE-B3A7-360E012BA9FC}" srcId="{867988A3-D682-4007-A667-3C2F0A77E875}" destId="{4A5E8AB3-5924-4112-9307-FE2511162F7F}" srcOrd="3" destOrd="0" parTransId="{DFE8C80F-F2D2-4754-AFC7-6088F7A6D105}" sibTransId="{AFEC0A6F-5EA3-4C7F-9B28-AC31F48F6B6E}"/>
    <dgm:cxn modelId="{68C116F0-613B-4D77-BA70-E58460A11041}" type="presParOf" srcId="{4C6422AC-7599-43D9-83A4-DD09A1616BF5}" destId="{F3C4D32B-48D7-4C10-9F84-3C93565BF4F1}" srcOrd="0" destOrd="0" presId="urn:microsoft.com/office/officeart/2005/8/layout/radial6"/>
    <dgm:cxn modelId="{30DBC4F6-7D25-458E-AF02-E68425C06DFB}" type="presParOf" srcId="{4C6422AC-7599-43D9-83A4-DD09A1616BF5}" destId="{76211691-A818-498F-8DB6-D32682395F33}" srcOrd="1" destOrd="0" presId="urn:microsoft.com/office/officeart/2005/8/layout/radial6"/>
    <dgm:cxn modelId="{7CC2D6B7-927B-4072-9EF9-574792881D02}" type="presParOf" srcId="{4C6422AC-7599-43D9-83A4-DD09A1616BF5}" destId="{29D8416F-B41F-459E-98B0-5DBBD033E5BF}" srcOrd="2" destOrd="0" presId="urn:microsoft.com/office/officeart/2005/8/layout/radial6"/>
    <dgm:cxn modelId="{CC88C77E-AD7D-497D-B11D-C9AC34E6FFAD}" type="presParOf" srcId="{4C6422AC-7599-43D9-83A4-DD09A1616BF5}" destId="{AE5E5517-6C79-4A47-A323-D5B195DA4826}" srcOrd="3" destOrd="0" presId="urn:microsoft.com/office/officeart/2005/8/layout/radial6"/>
    <dgm:cxn modelId="{153374B8-2A14-483C-8093-965E16BE96D3}" type="presParOf" srcId="{4C6422AC-7599-43D9-83A4-DD09A1616BF5}" destId="{B7AC3919-9C3E-41B0-8BC2-DC885561C4AC}" srcOrd="4" destOrd="0" presId="urn:microsoft.com/office/officeart/2005/8/layout/radial6"/>
    <dgm:cxn modelId="{084097F7-FD27-411F-9752-FC9CD936FC48}" type="presParOf" srcId="{4C6422AC-7599-43D9-83A4-DD09A1616BF5}" destId="{26807499-2618-4EB1-805C-D6CA6FC03B16}" srcOrd="5" destOrd="0" presId="urn:microsoft.com/office/officeart/2005/8/layout/radial6"/>
    <dgm:cxn modelId="{1DEFBD7F-0AC5-4624-992D-CBFFF8FF9224}" type="presParOf" srcId="{4C6422AC-7599-43D9-83A4-DD09A1616BF5}" destId="{0C0452C8-025D-4E07-8664-4C4C314F2213}" srcOrd="6" destOrd="0" presId="urn:microsoft.com/office/officeart/2005/8/layout/radial6"/>
    <dgm:cxn modelId="{10D67956-4057-49CE-BEA6-542A6B9F0A05}" type="presParOf" srcId="{4C6422AC-7599-43D9-83A4-DD09A1616BF5}" destId="{DD34A52D-454D-41E2-8CCE-82545F709434}" srcOrd="7" destOrd="0" presId="urn:microsoft.com/office/officeart/2005/8/layout/radial6"/>
    <dgm:cxn modelId="{24F53F51-5D93-4566-B777-4CB724746EE0}" type="presParOf" srcId="{4C6422AC-7599-43D9-83A4-DD09A1616BF5}" destId="{0523502C-4E86-4BB3-A5AA-26C7B81B71FC}" srcOrd="8" destOrd="0" presId="urn:microsoft.com/office/officeart/2005/8/layout/radial6"/>
    <dgm:cxn modelId="{DF4CACFA-0E5B-4A16-872C-0C99CA48B85D}" type="presParOf" srcId="{4C6422AC-7599-43D9-83A4-DD09A1616BF5}" destId="{22E14AA2-A1D7-4062-B93B-860C6CF8600D}" srcOrd="9" destOrd="0" presId="urn:microsoft.com/office/officeart/2005/8/layout/radial6"/>
    <dgm:cxn modelId="{23B3E482-FBA8-43C2-A305-BFC81A141317}" type="presParOf" srcId="{4C6422AC-7599-43D9-83A4-DD09A1616BF5}" destId="{396623A5-A10A-4E44-876E-EAA1EA1E064A}" srcOrd="10" destOrd="0" presId="urn:microsoft.com/office/officeart/2005/8/layout/radial6"/>
    <dgm:cxn modelId="{FBC81469-ACE4-4FC7-9548-1C624A73A982}" type="presParOf" srcId="{4C6422AC-7599-43D9-83A4-DD09A1616BF5}" destId="{831066DC-369B-4218-8B6A-ED1DF6634030}" srcOrd="11" destOrd="0" presId="urn:microsoft.com/office/officeart/2005/8/layout/radial6"/>
    <dgm:cxn modelId="{19C81116-D6E6-41D2-9175-CF0552806388}" type="presParOf" srcId="{4C6422AC-7599-43D9-83A4-DD09A1616BF5}" destId="{EB7F9527-E7E1-4642-A086-9B0EDBB30506}" srcOrd="12" destOrd="0" presId="urn:microsoft.com/office/officeart/2005/8/layout/radial6"/>
    <dgm:cxn modelId="{C46261C2-31BF-40BA-8169-BC25FCE81CA2}" type="presParOf" srcId="{4C6422AC-7599-43D9-83A4-DD09A1616BF5}" destId="{4773E105-8CFA-4176-A568-F758A6EF3B41}" srcOrd="13" destOrd="0" presId="urn:microsoft.com/office/officeart/2005/8/layout/radial6"/>
    <dgm:cxn modelId="{6D8654C1-F4EA-4463-AAFD-DFD336BFFCCC}" type="presParOf" srcId="{4C6422AC-7599-43D9-83A4-DD09A1616BF5}" destId="{F1CB13CC-4D40-4F9B-BE57-CE1FA9F47AED}" srcOrd="14" destOrd="0" presId="urn:microsoft.com/office/officeart/2005/8/layout/radial6"/>
    <dgm:cxn modelId="{28C04755-F682-47D4-921E-71ACE5148D92}" type="presParOf" srcId="{4C6422AC-7599-43D9-83A4-DD09A1616BF5}" destId="{F6CFA997-B609-45CA-B451-A3E1676A60FA}" srcOrd="15" destOrd="0" presId="urn:microsoft.com/office/officeart/2005/8/layout/radial6"/>
    <dgm:cxn modelId="{55F69A6B-9586-49F9-AA93-D95A9D697238}" type="presParOf" srcId="{4C6422AC-7599-43D9-83A4-DD09A1616BF5}" destId="{4F810B99-313F-410F-A4DC-C87517669C24}" srcOrd="16" destOrd="0" presId="urn:microsoft.com/office/officeart/2005/8/layout/radial6"/>
    <dgm:cxn modelId="{5F6E2C73-3EF6-4DD3-A5D8-99DD19F983A9}" type="presParOf" srcId="{4C6422AC-7599-43D9-83A4-DD09A1616BF5}" destId="{4B3514CB-1145-4E48-8F80-616D1B7C2DD6}" srcOrd="17" destOrd="0" presId="urn:microsoft.com/office/officeart/2005/8/layout/radial6"/>
    <dgm:cxn modelId="{16885483-812E-47FC-98B7-4A23C5D5DB30}" type="presParOf" srcId="{4C6422AC-7599-43D9-83A4-DD09A1616BF5}" destId="{95BF877A-6949-47CD-88AD-45D53E7A0EE9}" srcOrd="18" destOrd="0" presId="urn:microsoft.com/office/officeart/2005/8/layout/radial6"/>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2F5EF5-08B6-4347-BDFD-258224B912A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551D20D-C2CA-45C2-8B3A-12734F672DD2}">
      <dgm:prSet/>
      <dgm:spPr/>
      <dgm:t>
        <a:bodyPr/>
        <a:lstStyle/>
        <a:p>
          <a:r>
            <a:rPr lang="en-US"/>
            <a:t>HL has a strong focus on Literature.  </a:t>
          </a:r>
        </a:p>
      </dgm:t>
    </dgm:pt>
    <dgm:pt modelId="{3977F766-933B-42D0-88AE-DC15AA816642}" type="parTrans" cxnId="{1FE8E27A-F7B9-4B48-B25C-CE497CEE2109}">
      <dgm:prSet/>
      <dgm:spPr/>
      <dgm:t>
        <a:bodyPr/>
        <a:lstStyle/>
        <a:p>
          <a:endParaRPr lang="en-US"/>
        </a:p>
      </dgm:t>
    </dgm:pt>
    <dgm:pt modelId="{D6460A27-1D1A-4A46-BE37-BD2E60342266}" type="sibTrans" cxnId="{1FE8E27A-F7B9-4B48-B25C-CE497CEE2109}">
      <dgm:prSet/>
      <dgm:spPr/>
      <dgm:t>
        <a:bodyPr/>
        <a:lstStyle/>
        <a:p>
          <a:endParaRPr lang="en-US"/>
        </a:p>
      </dgm:t>
    </dgm:pt>
    <dgm:pt modelId="{5352B24D-2166-4AB5-8A36-018E54DAECD4}">
      <dgm:prSet/>
      <dgm:spPr/>
      <dgm:t>
        <a:bodyPr/>
        <a:lstStyle/>
        <a:p>
          <a:r>
            <a:rPr lang="en-US"/>
            <a:t>HL Students read two novels together in target language.</a:t>
          </a:r>
        </a:p>
      </dgm:t>
    </dgm:pt>
    <dgm:pt modelId="{8BC74FD7-A54B-46E2-BCD7-81E39AA38749}" type="parTrans" cxnId="{E2294248-8429-4B05-8B05-D083902E7B75}">
      <dgm:prSet/>
      <dgm:spPr/>
      <dgm:t>
        <a:bodyPr/>
        <a:lstStyle/>
        <a:p>
          <a:endParaRPr lang="en-US"/>
        </a:p>
      </dgm:t>
    </dgm:pt>
    <dgm:pt modelId="{0875A3B6-995D-4902-9B9C-75A09D7F5D28}" type="sibTrans" cxnId="{E2294248-8429-4B05-8B05-D083902E7B75}">
      <dgm:prSet/>
      <dgm:spPr/>
      <dgm:t>
        <a:bodyPr/>
        <a:lstStyle/>
        <a:p>
          <a:endParaRPr lang="en-US"/>
        </a:p>
      </dgm:t>
    </dgm:pt>
    <dgm:pt modelId="{D3004A6C-7567-469D-B090-41388802DA56}" type="pres">
      <dgm:prSet presAssocID="{4E2F5EF5-08B6-4347-BDFD-258224B912AC}" presName="hierChild1" presStyleCnt="0">
        <dgm:presLayoutVars>
          <dgm:chPref val="1"/>
          <dgm:dir/>
          <dgm:animOne val="branch"/>
          <dgm:animLvl val="lvl"/>
          <dgm:resizeHandles/>
        </dgm:presLayoutVars>
      </dgm:prSet>
      <dgm:spPr/>
    </dgm:pt>
    <dgm:pt modelId="{1D510178-350B-4F11-9469-BF4CF11D736A}" type="pres">
      <dgm:prSet presAssocID="{2551D20D-C2CA-45C2-8B3A-12734F672DD2}" presName="hierRoot1" presStyleCnt="0"/>
      <dgm:spPr/>
    </dgm:pt>
    <dgm:pt modelId="{B88DF689-3625-4DAD-99C8-149225DD52B9}" type="pres">
      <dgm:prSet presAssocID="{2551D20D-C2CA-45C2-8B3A-12734F672DD2}" presName="composite" presStyleCnt="0"/>
      <dgm:spPr/>
    </dgm:pt>
    <dgm:pt modelId="{A79D6497-458D-4BC1-BF94-870439F365A9}" type="pres">
      <dgm:prSet presAssocID="{2551D20D-C2CA-45C2-8B3A-12734F672DD2}" presName="background" presStyleLbl="node0" presStyleIdx="0" presStyleCnt="2"/>
      <dgm:spPr/>
    </dgm:pt>
    <dgm:pt modelId="{4ECC6814-0E5E-418F-A920-61F8B8F19E1C}" type="pres">
      <dgm:prSet presAssocID="{2551D20D-C2CA-45C2-8B3A-12734F672DD2}" presName="text" presStyleLbl="fgAcc0" presStyleIdx="0" presStyleCnt="2">
        <dgm:presLayoutVars>
          <dgm:chPref val="3"/>
        </dgm:presLayoutVars>
      </dgm:prSet>
      <dgm:spPr/>
    </dgm:pt>
    <dgm:pt modelId="{6329B114-E912-401C-B7FE-213876A111AB}" type="pres">
      <dgm:prSet presAssocID="{2551D20D-C2CA-45C2-8B3A-12734F672DD2}" presName="hierChild2" presStyleCnt="0"/>
      <dgm:spPr/>
    </dgm:pt>
    <dgm:pt modelId="{4FD9C0FE-1121-4C7D-9C3C-C11A34FAA93E}" type="pres">
      <dgm:prSet presAssocID="{5352B24D-2166-4AB5-8A36-018E54DAECD4}" presName="hierRoot1" presStyleCnt="0"/>
      <dgm:spPr/>
    </dgm:pt>
    <dgm:pt modelId="{E80D8828-5A16-4EA5-A149-BFB91495593C}" type="pres">
      <dgm:prSet presAssocID="{5352B24D-2166-4AB5-8A36-018E54DAECD4}" presName="composite" presStyleCnt="0"/>
      <dgm:spPr/>
    </dgm:pt>
    <dgm:pt modelId="{B509B935-D030-493C-A99F-F41738B32909}" type="pres">
      <dgm:prSet presAssocID="{5352B24D-2166-4AB5-8A36-018E54DAECD4}" presName="background" presStyleLbl="node0" presStyleIdx="1" presStyleCnt="2"/>
      <dgm:spPr/>
    </dgm:pt>
    <dgm:pt modelId="{D1169CEB-9D67-4D06-8F36-98D7E00347DF}" type="pres">
      <dgm:prSet presAssocID="{5352B24D-2166-4AB5-8A36-018E54DAECD4}" presName="text" presStyleLbl="fgAcc0" presStyleIdx="1" presStyleCnt="2">
        <dgm:presLayoutVars>
          <dgm:chPref val="3"/>
        </dgm:presLayoutVars>
      </dgm:prSet>
      <dgm:spPr/>
    </dgm:pt>
    <dgm:pt modelId="{952A742F-A8D7-4D45-8FC4-169F5064D32A}" type="pres">
      <dgm:prSet presAssocID="{5352B24D-2166-4AB5-8A36-018E54DAECD4}" presName="hierChild2" presStyleCnt="0"/>
      <dgm:spPr/>
    </dgm:pt>
  </dgm:ptLst>
  <dgm:cxnLst>
    <dgm:cxn modelId="{539E6610-937D-4737-8CE3-8FE727595271}" type="presOf" srcId="{4E2F5EF5-08B6-4347-BDFD-258224B912AC}" destId="{D3004A6C-7567-469D-B090-41388802DA56}" srcOrd="0" destOrd="0" presId="urn:microsoft.com/office/officeart/2005/8/layout/hierarchy1"/>
    <dgm:cxn modelId="{14072E5D-F8B3-4EA2-B116-BCE7639C5F55}" type="presOf" srcId="{2551D20D-C2CA-45C2-8B3A-12734F672DD2}" destId="{4ECC6814-0E5E-418F-A920-61F8B8F19E1C}" srcOrd="0" destOrd="0" presId="urn:microsoft.com/office/officeart/2005/8/layout/hierarchy1"/>
    <dgm:cxn modelId="{E2294248-8429-4B05-8B05-D083902E7B75}" srcId="{4E2F5EF5-08B6-4347-BDFD-258224B912AC}" destId="{5352B24D-2166-4AB5-8A36-018E54DAECD4}" srcOrd="1" destOrd="0" parTransId="{8BC74FD7-A54B-46E2-BCD7-81E39AA38749}" sibTransId="{0875A3B6-995D-4902-9B9C-75A09D7F5D28}"/>
    <dgm:cxn modelId="{1FE8E27A-F7B9-4B48-B25C-CE497CEE2109}" srcId="{4E2F5EF5-08B6-4347-BDFD-258224B912AC}" destId="{2551D20D-C2CA-45C2-8B3A-12734F672DD2}" srcOrd="0" destOrd="0" parTransId="{3977F766-933B-42D0-88AE-DC15AA816642}" sibTransId="{D6460A27-1D1A-4A46-BE37-BD2E60342266}"/>
    <dgm:cxn modelId="{3849C1C2-7EA1-4797-A026-31FC83B182F5}" type="presOf" srcId="{5352B24D-2166-4AB5-8A36-018E54DAECD4}" destId="{D1169CEB-9D67-4D06-8F36-98D7E00347DF}" srcOrd="0" destOrd="0" presId="urn:microsoft.com/office/officeart/2005/8/layout/hierarchy1"/>
    <dgm:cxn modelId="{95CA4D49-03F6-4F89-ACD6-C983CB62C9C7}" type="presParOf" srcId="{D3004A6C-7567-469D-B090-41388802DA56}" destId="{1D510178-350B-4F11-9469-BF4CF11D736A}" srcOrd="0" destOrd="0" presId="urn:microsoft.com/office/officeart/2005/8/layout/hierarchy1"/>
    <dgm:cxn modelId="{7BA57814-9D0B-49D7-9F83-2E9105065803}" type="presParOf" srcId="{1D510178-350B-4F11-9469-BF4CF11D736A}" destId="{B88DF689-3625-4DAD-99C8-149225DD52B9}" srcOrd="0" destOrd="0" presId="urn:microsoft.com/office/officeart/2005/8/layout/hierarchy1"/>
    <dgm:cxn modelId="{9DD1D7A9-008E-4882-B19F-6FECF4489FBF}" type="presParOf" srcId="{B88DF689-3625-4DAD-99C8-149225DD52B9}" destId="{A79D6497-458D-4BC1-BF94-870439F365A9}" srcOrd="0" destOrd="0" presId="urn:microsoft.com/office/officeart/2005/8/layout/hierarchy1"/>
    <dgm:cxn modelId="{DD5A7E55-F16C-4158-84AE-E17D8422B2F0}" type="presParOf" srcId="{B88DF689-3625-4DAD-99C8-149225DD52B9}" destId="{4ECC6814-0E5E-418F-A920-61F8B8F19E1C}" srcOrd="1" destOrd="0" presId="urn:microsoft.com/office/officeart/2005/8/layout/hierarchy1"/>
    <dgm:cxn modelId="{DAA33E04-C752-43FB-BD4F-24C0F862FA1B}" type="presParOf" srcId="{1D510178-350B-4F11-9469-BF4CF11D736A}" destId="{6329B114-E912-401C-B7FE-213876A111AB}" srcOrd="1" destOrd="0" presId="urn:microsoft.com/office/officeart/2005/8/layout/hierarchy1"/>
    <dgm:cxn modelId="{C8220EB7-999E-4AD8-9D89-32FEC051AF3B}" type="presParOf" srcId="{D3004A6C-7567-469D-B090-41388802DA56}" destId="{4FD9C0FE-1121-4C7D-9C3C-C11A34FAA93E}" srcOrd="1" destOrd="0" presId="urn:microsoft.com/office/officeart/2005/8/layout/hierarchy1"/>
    <dgm:cxn modelId="{4BC48B21-7C00-47B6-BE5C-439CC570C2E1}" type="presParOf" srcId="{4FD9C0FE-1121-4C7D-9C3C-C11A34FAA93E}" destId="{E80D8828-5A16-4EA5-A149-BFB91495593C}" srcOrd="0" destOrd="0" presId="urn:microsoft.com/office/officeart/2005/8/layout/hierarchy1"/>
    <dgm:cxn modelId="{4A977A3E-8526-454E-8A58-ED6AC082958A}" type="presParOf" srcId="{E80D8828-5A16-4EA5-A149-BFB91495593C}" destId="{B509B935-D030-493C-A99F-F41738B32909}" srcOrd="0" destOrd="0" presId="urn:microsoft.com/office/officeart/2005/8/layout/hierarchy1"/>
    <dgm:cxn modelId="{F01DE099-E182-4E05-A418-E799556E4B54}" type="presParOf" srcId="{E80D8828-5A16-4EA5-A149-BFB91495593C}" destId="{D1169CEB-9D67-4D06-8F36-98D7E00347DF}" srcOrd="1" destOrd="0" presId="urn:microsoft.com/office/officeart/2005/8/layout/hierarchy1"/>
    <dgm:cxn modelId="{FAB7904E-8927-4C8B-B688-1F10FCB1EDAF}" type="presParOf" srcId="{4FD9C0FE-1121-4C7D-9C3C-C11A34FAA93E}" destId="{952A742F-A8D7-4D45-8FC4-169F5064D32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AE1814-C93A-42B6-9D96-DEF3EA765575}"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B5472796-ACAE-47E6-B8EB-6726DA65B4E7}">
      <dgm:prSet/>
      <dgm:spPr/>
      <dgm:t>
        <a:bodyPr/>
        <a:lstStyle/>
        <a:p>
          <a:pPr rtl="0"/>
          <a:r>
            <a:rPr lang="en-US">
              <a:latin typeface="Garamond" panose="02020404030301010803"/>
            </a:rPr>
            <a:t>Paper 1 - We will choose one of the following prescribed subjects: 1. Conquest and its Impact 2. The Move to Global War </a:t>
          </a:r>
          <a:r>
            <a:rPr lang="en-US" b="1" u="sng">
              <a:latin typeface="Garamond" panose="02020404030301010803"/>
            </a:rPr>
            <a:t>or</a:t>
          </a:r>
          <a:r>
            <a:rPr lang="en-US">
              <a:latin typeface="Garamond" panose="02020404030301010803"/>
            </a:rPr>
            <a:t> 3. Conflict and Intervention</a:t>
          </a:r>
        </a:p>
      </dgm:t>
    </dgm:pt>
    <dgm:pt modelId="{EF8D4FD1-C85A-4BD6-8FD6-F264CD2A3C67}" type="parTrans" cxnId="{4DB06288-2948-4703-B898-8F02B029952C}">
      <dgm:prSet/>
      <dgm:spPr/>
      <dgm:t>
        <a:bodyPr/>
        <a:lstStyle/>
        <a:p>
          <a:endParaRPr lang="en-US"/>
        </a:p>
      </dgm:t>
    </dgm:pt>
    <dgm:pt modelId="{DB433901-B312-403C-A2E0-5502EF009AFA}" type="sibTrans" cxnId="{4DB06288-2948-4703-B898-8F02B029952C}">
      <dgm:prSet phldrT="1"/>
      <dgm:spPr/>
      <dgm:t>
        <a:bodyPr/>
        <a:lstStyle/>
        <a:p>
          <a:endParaRPr lang="en-US"/>
        </a:p>
      </dgm:t>
    </dgm:pt>
    <dgm:pt modelId="{DB3E9A23-7DBE-42F9-9ED8-18442B9C5B18}">
      <dgm:prSet/>
      <dgm:spPr/>
      <dgm:t>
        <a:bodyPr/>
        <a:lstStyle/>
        <a:p>
          <a:pPr rtl="0"/>
          <a:r>
            <a:rPr lang="en-US">
              <a:latin typeface="Garamond" panose="02020404030301010803"/>
            </a:rPr>
            <a:t>Internal Assessment (IA): Historical Research Paper.</a:t>
          </a:r>
          <a:endParaRPr lang="en-US"/>
        </a:p>
      </dgm:t>
    </dgm:pt>
    <dgm:pt modelId="{D4A85F3F-8A9F-46AC-91D2-60D4A8E25C86}" type="parTrans" cxnId="{085995A5-8BCA-428A-9E6E-C9DB9EB3DA5F}">
      <dgm:prSet/>
      <dgm:spPr/>
      <dgm:t>
        <a:bodyPr/>
        <a:lstStyle/>
        <a:p>
          <a:endParaRPr lang="en-US"/>
        </a:p>
      </dgm:t>
    </dgm:pt>
    <dgm:pt modelId="{890BCBF7-A6B5-4989-B319-FE7576C1608C}" type="sibTrans" cxnId="{085995A5-8BCA-428A-9E6E-C9DB9EB3DA5F}">
      <dgm:prSet phldrT="2"/>
      <dgm:spPr/>
      <dgm:t>
        <a:bodyPr/>
        <a:lstStyle/>
        <a:p>
          <a:endParaRPr lang="en-US"/>
        </a:p>
      </dgm:t>
    </dgm:pt>
    <dgm:pt modelId="{D8326F16-DDE3-4C4C-B539-B2C624F39E93}">
      <dgm:prSet phldr="0"/>
      <dgm:spPr/>
      <dgm:t>
        <a:bodyPr/>
        <a:lstStyle/>
        <a:p>
          <a:pPr rtl="0"/>
          <a:r>
            <a:rPr lang="en-US">
              <a:latin typeface="Garamond" panose="02020404030301010803"/>
            </a:rPr>
            <a:t>Paper 2 -Twelve Topics to choose from (student choice)</a:t>
          </a:r>
        </a:p>
      </dgm:t>
    </dgm:pt>
    <dgm:pt modelId="{112267E9-FBC1-4509-BC67-3F55492ABCCB}" type="parTrans" cxnId="{3340C5B1-1EC4-4234-94AC-76F3B72FE355}">
      <dgm:prSet/>
      <dgm:spPr/>
    </dgm:pt>
    <dgm:pt modelId="{824AF5ED-550B-4BF4-9EED-8C72AEC78914}" type="sibTrans" cxnId="{3340C5B1-1EC4-4234-94AC-76F3B72FE355}">
      <dgm:prSet/>
      <dgm:spPr/>
      <dgm:t>
        <a:bodyPr/>
        <a:lstStyle/>
        <a:p>
          <a:endParaRPr lang="en-US"/>
        </a:p>
      </dgm:t>
    </dgm:pt>
    <dgm:pt modelId="{E1891C28-659D-43A9-9477-5B2ED9F0C138}">
      <dgm:prSet phldr="0"/>
      <dgm:spPr/>
      <dgm:t>
        <a:bodyPr/>
        <a:lstStyle/>
        <a:p>
          <a:pPr rtl="0"/>
          <a:r>
            <a:rPr lang="en-US">
              <a:latin typeface="Garamond" panose="02020404030301010803"/>
            </a:rPr>
            <a:t>Due Dates: IA – December Paper 1 and Paper 2 Exam - May</a:t>
          </a:r>
          <a:endParaRPr lang="en-US"/>
        </a:p>
      </dgm:t>
    </dgm:pt>
    <dgm:pt modelId="{12EF9F92-E167-4DC4-BD74-CF9F0768D764}" type="parTrans" cxnId="{B9FD90A7-AA23-4700-AFD0-0B41FBF78588}">
      <dgm:prSet/>
      <dgm:spPr/>
    </dgm:pt>
    <dgm:pt modelId="{D35244FD-7781-4B48-A50F-EF47BEB6CE4A}" type="sibTrans" cxnId="{B9FD90A7-AA23-4700-AFD0-0B41FBF78588}">
      <dgm:prSet/>
      <dgm:spPr/>
    </dgm:pt>
    <dgm:pt modelId="{323CB0F8-2B76-4AC2-9596-5C27BAE2CC95}" type="pres">
      <dgm:prSet presAssocID="{DCAE1814-C93A-42B6-9D96-DEF3EA765575}" presName="diagram" presStyleCnt="0">
        <dgm:presLayoutVars>
          <dgm:dir/>
          <dgm:resizeHandles val="exact"/>
        </dgm:presLayoutVars>
      </dgm:prSet>
      <dgm:spPr/>
    </dgm:pt>
    <dgm:pt modelId="{702FE67D-E33C-47A4-993D-18A1B630A1EC}" type="pres">
      <dgm:prSet presAssocID="{B5472796-ACAE-47E6-B8EB-6726DA65B4E7}" presName="node" presStyleLbl="node1" presStyleIdx="0" presStyleCnt="4">
        <dgm:presLayoutVars>
          <dgm:bulletEnabled val="1"/>
        </dgm:presLayoutVars>
      </dgm:prSet>
      <dgm:spPr/>
    </dgm:pt>
    <dgm:pt modelId="{5FB2143A-3BCC-4D47-87CD-B0E8C7593693}" type="pres">
      <dgm:prSet presAssocID="{DB433901-B312-403C-A2E0-5502EF009AFA}" presName="sibTrans" presStyleCnt="0"/>
      <dgm:spPr/>
    </dgm:pt>
    <dgm:pt modelId="{AE16D4A0-803D-4796-87BC-6E70E197115C}" type="pres">
      <dgm:prSet presAssocID="{DB3E9A23-7DBE-42F9-9ED8-18442B9C5B18}" presName="node" presStyleLbl="node1" presStyleIdx="1" presStyleCnt="4">
        <dgm:presLayoutVars>
          <dgm:bulletEnabled val="1"/>
        </dgm:presLayoutVars>
      </dgm:prSet>
      <dgm:spPr/>
    </dgm:pt>
    <dgm:pt modelId="{DCD7ECA2-1C43-48E8-BE29-5EF45455A7F9}" type="pres">
      <dgm:prSet presAssocID="{890BCBF7-A6B5-4989-B319-FE7576C1608C}" presName="sibTrans" presStyleCnt="0"/>
      <dgm:spPr/>
    </dgm:pt>
    <dgm:pt modelId="{4F1095AB-E7ED-48E0-9286-4FE8EB28200A}" type="pres">
      <dgm:prSet presAssocID="{D8326F16-DDE3-4C4C-B539-B2C624F39E93}" presName="node" presStyleLbl="node1" presStyleIdx="2" presStyleCnt="4">
        <dgm:presLayoutVars>
          <dgm:bulletEnabled val="1"/>
        </dgm:presLayoutVars>
      </dgm:prSet>
      <dgm:spPr/>
    </dgm:pt>
    <dgm:pt modelId="{6D768D5C-0EAF-4DEC-BFCA-D3DDE9A8400A}" type="pres">
      <dgm:prSet presAssocID="{824AF5ED-550B-4BF4-9EED-8C72AEC78914}" presName="sibTrans" presStyleCnt="0"/>
      <dgm:spPr/>
    </dgm:pt>
    <dgm:pt modelId="{33A656D2-BE5C-4C17-A54D-5C7A62601C2F}" type="pres">
      <dgm:prSet presAssocID="{E1891C28-659D-43A9-9477-5B2ED9F0C138}" presName="node" presStyleLbl="node1" presStyleIdx="3" presStyleCnt="4">
        <dgm:presLayoutVars>
          <dgm:bulletEnabled val="1"/>
        </dgm:presLayoutVars>
      </dgm:prSet>
      <dgm:spPr/>
    </dgm:pt>
  </dgm:ptLst>
  <dgm:cxnLst>
    <dgm:cxn modelId="{4F583246-4271-437A-ACBC-0C18067472C9}" type="presOf" srcId="{DCAE1814-C93A-42B6-9D96-DEF3EA765575}" destId="{323CB0F8-2B76-4AC2-9596-5C27BAE2CC95}" srcOrd="0" destOrd="0" presId="urn:microsoft.com/office/officeart/2005/8/layout/default"/>
    <dgm:cxn modelId="{F846D36E-C921-4641-BFE3-6338EA0B8273}" type="presOf" srcId="{B5472796-ACAE-47E6-B8EB-6726DA65B4E7}" destId="{702FE67D-E33C-47A4-993D-18A1B630A1EC}" srcOrd="0" destOrd="0" presId="urn:microsoft.com/office/officeart/2005/8/layout/default"/>
    <dgm:cxn modelId="{4DB06288-2948-4703-B898-8F02B029952C}" srcId="{DCAE1814-C93A-42B6-9D96-DEF3EA765575}" destId="{B5472796-ACAE-47E6-B8EB-6726DA65B4E7}" srcOrd="0" destOrd="0" parTransId="{EF8D4FD1-C85A-4BD6-8FD6-F264CD2A3C67}" sibTransId="{DB433901-B312-403C-A2E0-5502EF009AFA}"/>
    <dgm:cxn modelId="{0494118F-A4D5-43FB-B95C-D558470CBC03}" type="presOf" srcId="{DB3E9A23-7DBE-42F9-9ED8-18442B9C5B18}" destId="{AE16D4A0-803D-4796-87BC-6E70E197115C}" srcOrd="0" destOrd="0" presId="urn:microsoft.com/office/officeart/2005/8/layout/default"/>
    <dgm:cxn modelId="{085995A5-8BCA-428A-9E6E-C9DB9EB3DA5F}" srcId="{DCAE1814-C93A-42B6-9D96-DEF3EA765575}" destId="{DB3E9A23-7DBE-42F9-9ED8-18442B9C5B18}" srcOrd="1" destOrd="0" parTransId="{D4A85F3F-8A9F-46AC-91D2-60D4A8E25C86}" sibTransId="{890BCBF7-A6B5-4989-B319-FE7576C1608C}"/>
    <dgm:cxn modelId="{B9FD90A7-AA23-4700-AFD0-0B41FBF78588}" srcId="{DCAE1814-C93A-42B6-9D96-DEF3EA765575}" destId="{E1891C28-659D-43A9-9477-5B2ED9F0C138}" srcOrd="3" destOrd="0" parTransId="{12EF9F92-E167-4DC4-BD74-CF9F0768D764}" sibTransId="{D35244FD-7781-4B48-A50F-EF47BEB6CE4A}"/>
    <dgm:cxn modelId="{3340C5B1-1EC4-4234-94AC-76F3B72FE355}" srcId="{DCAE1814-C93A-42B6-9D96-DEF3EA765575}" destId="{D8326F16-DDE3-4C4C-B539-B2C624F39E93}" srcOrd="2" destOrd="0" parTransId="{112267E9-FBC1-4509-BC67-3F55492ABCCB}" sibTransId="{824AF5ED-550B-4BF4-9EED-8C72AEC78914}"/>
    <dgm:cxn modelId="{182435B9-4CB4-4E77-8F2F-8BA35E625F3A}" type="presOf" srcId="{D8326F16-DDE3-4C4C-B539-B2C624F39E93}" destId="{4F1095AB-E7ED-48E0-9286-4FE8EB28200A}" srcOrd="0" destOrd="0" presId="urn:microsoft.com/office/officeart/2005/8/layout/default"/>
    <dgm:cxn modelId="{7A571CBF-FA71-4C19-B2B8-AF502CE676B4}" type="presOf" srcId="{E1891C28-659D-43A9-9477-5B2ED9F0C138}" destId="{33A656D2-BE5C-4C17-A54D-5C7A62601C2F}" srcOrd="0" destOrd="0" presId="urn:microsoft.com/office/officeart/2005/8/layout/default"/>
    <dgm:cxn modelId="{054EC0BC-196C-4E67-ABA2-EE792C4564EB}" type="presParOf" srcId="{323CB0F8-2B76-4AC2-9596-5C27BAE2CC95}" destId="{702FE67D-E33C-47A4-993D-18A1B630A1EC}" srcOrd="0" destOrd="0" presId="urn:microsoft.com/office/officeart/2005/8/layout/default"/>
    <dgm:cxn modelId="{B307E3E2-D9E8-4E71-A82C-AF265C6D23C6}" type="presParOf" srcId="{323CB0F8-2B76-4AC2-9596-5C27BAE2CC95}" destId="{5FB2143A-3BCC-4D47-87CD-B0E8C7593693}" srcOrd="1" destOrd="0" presId="urn:microsoft.com/office/officeart/2005/8/layout/default"/>
    <dgm:cxn modelId="{B7C869CC-8E8A-433A-8CFE-FAC778630C53}" type="presParOf" srcId="{323CB0F8-2B76-4AC2-9596-5C27BAE2CC95}" destId="{AE16D4A0-803D-4796-87BC-6E70E197115C}" srcOrd="2" destOrd="0" presId="urn:microsoft.com/office/officeart/2005/8/layout/default"/>
    <dgm:cxn modelId="{5B8F05F7-FD99-413A-BD78-B4D8852B719E}" type="presParOf" srcId="{323CB0F8-2B76-4AC2-9596-5C27BAE2CC95}" destId="{DCD7ECA2-1C43-48E8-BE29-5EF45455A7F9}" srcOrd="3" destOrd="0" presId="urn:microsoft.com/office/officeart/2005/8/layout/default"/>
    <dgm:cxn modelId="{E0112133-C658-4457-94FE-5C37433F65EB}" type="presParOf" srcId="{323CB0F8-2B76-4AC2-9596-5C27BAE2CC95}" destId="{4F1095AB-E7ED-48E0-9286-4FE8EB28200A}" srcOrd="4" destOrd="0" presId="urn:microsoft.com/office/officeart/2005/8/layout/default"/>
    <dgm:cxn modelId="{F2243DA8-F7A5-485B-A1E7-C79267B5DC2F}" type="presParOf" srcId="{323CB0F8-2B76-4AC2-9596-5C27BAE2CC95}" destId="{6D768D5C-0EAF-4DEC-BFCA-D3DDE9A8400A}" srcOrd="5" destOrd="0" presId="urn:microsoft.com/office/officeart/2005/8/layout/default"/>
    <dgm:cxn modelId="{6CA33BA0-3CE3-4BB9-9FF5-0BE08C9DE189}" type="presParOf" srcId="{323CB0F8-2B76-4AC2-9596-5C27BAE2CC95}" destId="{33A656D2-BE5C-4C17-A54D-5C7A62601C2F}"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646B09-C2D5-4CC5-BA77-D47E6F651487}"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E4C759F4-1D28-4BBD-AC1E-2C3FFE51978C}">
      <dgm:prSet/>
      <dgm:spPr/>
      <dgm:t>
        <a:bodyPr/>
        <a:lstStyle/>
        <a:p>
          <a:r>
            <a:rPr lang="en-US"/>
            <a:t>If SL History is completed in Junior year, students can take an additional elective</a:t>
          </a:r>
        </a:p>
      </dgm:t>
    </dgm:pt>
    <dgm:pt modelId="{F25335AD-13B9-4F7C-BDCE-7C21FD51ECFA}" type="parTrans" cxnId="{141ABC7B-B3FC-4BC5-95F8-25AB7F6EA86B}">
      <dgm:prSet/>
      <dgm:spPr/>
      <dgm:t>
        <a:bodyPr/>
        <a:lstStyle/>
        <a:p>
          <a:endParaRPr lang="en-US"/>
        </a:p>
      </dgm:t>
    </dgm:pt>
    <dgm:pt modelId="{205B94E3-21FA-4509-BDC4-B93277AD982F}" type="sibTrans" cxnId="{141ABC7B-B3FC-4BC5-95F8-25AB7F6EA86B}">
      <dgm:prSet/>
      <dgm:spPr/>
      <dgm:t>
        <a:bodyPr/>
        <a:lstStyle/>
        <a:p>
          <a:endParaRPr lang="en-US"/>
        </a:p>
      </dgm:t>
    </dgm:pt>
    <dgm:pt modelId="{A102186C-5C78-460D-B357-0DEEEDECED86}">
      <dgm:prSet/>
      <dgm:spPr/>
      <dgm:t>
        <a:bodyPr/>
        <a:lstStyle/>
        <a:p>
          <a:r>
            <a:rPr lang="en-US"/>
            <a:t>Film Studies</a:t>
          </a:r>
        </a:p>
      </dgm:t>
    </dgm:pt>
    <dgm:pt modelId="{EDB8B248-A8D5-44D3-B61C-5EA6560BC8A4}" type="parTrans" cxnId="{094AD8D3-D4DC-49E0-8D5B-E5BD116E9ABE}">
      <dgm:prSet/>
      <dgm:spPr/>
      <dgm:t>
        <a:bodyPr/>
        <a:lstStyle/>
        <a:p>
          <a:endParaRPr lang="en-US"/>
        </a:p>
      </dgm:t>
    </dgm:pt>
    <dgm:pt modelId="{3717894F-78B1-439E-AB2A-8905CF811B0D}" type="sibTrans" cxnId="{094AD8D3-D4DC-49E0-8D5B-E5BD116E9ABE}">
      <dgm:prSet/>
      <dgm:spPr/>
      <dgm:t>
        <a:bodyPr/>
        <a:lstStyle/>
        <a:p>
          <a:endParaRPr lang="en-US"/>
        </a:p>
      </dgm:t>
    </dgm:pt>
    <dgm:pt modelId="{09ED8BCD-0A04-482D-B8E6-4F31F6156319}">
      <dgm:prSet/>
      <dgm:spPr/>
      <dgm:t>
        <a:bodyPr/>
        <a:lstStyle/>
        <a:p>
          <a:r>
            <a:rPr lang="en-US"/>
            <a:t>Sports Exercise Science</a:t>
          </a:r>
        </a:p>
      </dgm:t>
    </dgm:pt>
    <dgm:pt modelId="{87641306-B288-4B88-BE13-0E6A126CDA6F}" type="parTrans" cxnId="{A8548D2E-897A-4521-BC68-41F9C557A1D3}">
      <dgm:prSet/>
      <dgm:spPr/>
      <dgm:t>
        <a:bodyPr/>
        <a:lstStyle/>
        <a:p>
          <a:endParaRPr lang="en-US"/>
        </a:p>
      </dgm:t>
    </dgm:pt>
    <dgm:pt modelId="{5F91837E-BFF7-4725-BEA3-DA4B442C8709}" type="sibTrans" cxnId="{A8548D2E-897A-4521-BC68-41F9C557A1D3}">
      <dgm:prSet/>
      <dgm:spPr/>
      <dgm:t>
        <a:bodyPr/>
        <a:lstStyle/>
        <a:p>
          <a:endParaRPr lang="en-US"/>
        </a:p>
      </dgm:t>
    </dgm:pt>
    <dgm:pt modelId="{1DF4EC00-EB82-41A8-95E2-E5EA8C38969D}">
      <dgm:prSet/>
      <dgm:spPr/>
      <dgm:t>
        <a:bodyPr/>
        <a:lstStyle/>
        <a:p>
          <a:r>
            <a:rPr lang="en-US"/>
            <a:t>University Elective</a:t>
          </a:r>
        </a:p>
      </dgm:t>
    </dgm:pt>
    <dgm:pt modelId="{E8D44275-48DD-43A7-ADDD-67C76B0DA8ED}" type="parTrans" cxnId="{680A55FF-7A68-4531-B6F3-B978A07073A0}">
      <dgm:prSet/>
      <dgm:spPr/>
      <dgm:t>
        <a:bodyPr/>
        <a:lstStyle/>
        <a:p>
          <a:endParaRPr lang="en-US"/>
        </a:p>
      </dgm:t>
    </dgm:pt>
    <dgm:pt modelId="{53D18163-829B-44BA-9502-648218D4894B}" type="sibTrans" cxnId="{680A55FF-7A68-4531-B6F3-B978A07073A0}">
      <dgm:prSet/>
      <dgm:spPr/>
      <dgm:t>
        <a:bodyPr/>
        <a:lstStyle/>
        <a:p>
          <a:endParaRPr lang="en-US"/>
        </a:p>
      </dgm:t>
    </dgm:pt>
    <dgm:pt modelId="{3156B593-BCC1-473B-AB6B-69824FC2AE30}" type="pres">
      <dgm:prSet presAssocID="{6B646B09-C2D5-4CC5-BA77-D47E6F651487}" presName="diagram" presStyleCnt="0">
        <dgm:presLayoutVars>
          <dgm:chPref val="1"/>
          <dgm:dir/>
          <dgm:animOne val="branch"/>
          <dgm:animLvl val="lvl"/>
          <dgm:resizeHandles val="exact"/>
        </dgm:presLayoutVars>
      </dgm:prSet>
      <dgm:spPr/>
    </dgm:pt>
    <dgm:pt modelId="{D1B43406-69F5-444F-98E9-AE96FA586095}" type="pres">
      <dgm:prSet presAssocID="{E4C759F4-1D28-4BBD-AC1E-2C3FFE51978C}" presName="root1" presStyleCnt="0"/>
      <dgm:spPr/>
    </dgm:pt>
    <dgm:pt modelId="{55B0E54F-8C64-42DA-8426-D73E18AE21FF}" type="pres">
      <dgm:prSet presAssocID="{E4C759F4-1D28-4BBD-AC1E-2C3FFE51978C}" presName="LevelOneTextNode" presStyleLbl="node0" presStyleIdx="0" presStyleCnt="1" custScaleY="266601">
        <dgm:presLayoutVars>
          <dgm:chPref val="3"/>
        </dgm:presLayoutVars>
      </dgm:prSet>
      <dgm:spPr/>
    </dgm:pt>
    <dgm:pt modelId="{0A411577-8033-409F-B0BB-461B360A1104}" type="pres">
      <dgm:prSet presAssocID="{E4C759F4-1D28-4BBD-AC1E-2C3FFE51978C}" presName="level2hierChild" presStyleCnt="0"/>
      <dgm:spPr/>
    </dgm:pt>
    <dgm:pt modelId="{D0DC8C39-34FA-41EF-B014-4B0366BBD15F}" type="pres">
      <dgm:prSet presAssocID="{EDB8B248-A8D5-44D3-B61C-5EA6560BC8A4}" presName="conn2-1" presStyleLbl="parChTrans1D2" presStyleIdx="0" presStyleCnt="3"/>
      <dgm:spPr/>
    </dgm:pt>
    <dgm:pt modelId="{2760A200-6358-482A-BE04-1B0AFF748345}" type="pres">
      <dgm:prSet presAssocID="{EDB8B248-A8D5-44D3-B61C-5EA6560BC8A4}" presName="connTx" presStyleLbl="parChTrans1D2" presStyleIdx="0" presStyleCnt="3"/>
      <dgm:spPr/>
    </dgm:pt>
    <dgm:pt modelId="{3A04AE87-B1CD-473C-9D38-3BF72613D595}" type="pres">
      <dgm:prSet presAssocID="{A102186C-5C78-460D-B357-0DEEEDECED86}" presName="root2" presStyleCnt="0"/>
      <dgm:spPr/>
    </dgm:pt>
    <dgm:pt modelId="{E3040148-49AD-4A38-94BC-F4FB6BF3450B}" type="pres">
      <dgm:prSet presAssocID="{A102186C-5C78-460D-B357-0DEEEDECED86}" presName="LevelTwoTextNode" presStyleLbl="node2" presStyleIdx="0" presStyleCnt="3">
        <dgm:presLayoutVars>
          <dgm:chPref val="3"/>
        </dgm:presLayoutVars>
      </dgm:prSet>
      <dgm:spPr/>
    </dgm:pt>
    <dgm:pt modelId="{34EAB312-5534-465F-958E-996C18E37C13}" type="pres">
      <dgm:prSet presAssocID="{A102186C-5C78-460D-B357-0DEEEDECED86}" presName="level3hierChild" presStyleCnt="0"/>
      <dgm:spPr/>
    </dgm:pt>
    <dgm:pt modelId="{35C2613A-6213-42D7-B640-400220E0D3A3}" type="pres">
      <dgm:prSet presAssocID="{87641306-B288-4B88-BE13-0E6A126CDA6F}" presName="conn2-1" presStyleLbl="parChTrans1D2" presStyleIdx="1" presStyleCnt="3"/>
      <dgm:spPr/>
    </dgm:pt>
    <dgm:pt modelId="{2BA751DF-5C79-428D-B184-41858C1A30CD}" type="pres">
      <dgm:prSet presAssocID="{87641306-B288-4B88-BE13-0E6A126CDA6F}" presName="connTx" presStyleLbl="parChTrans1D2" presStyleIdx="1" presStyleCnt="3"/>
      <dgm:spPr/>
    </dgm:pt>
    <dgm:pt modelId="{C027BC44-D372-4C90-8180-D4325742E089}" type="pres">
      <dgm:prSet presAssocID="{09ED8BCD-0A04-482D-B8E6-4F31F6156319}" presName="root2" presStyleCnt="0"/>
      <dgm:spPr/>
    </dgm:pt>
    <dgm:pt modelId="{87CFA73B-AAE7-4889-8691-9A3B93D7BD8E}" type="pres">
      <dgm:prSet presAssocID="{09ED8BCD-0A04-482D-B8E6-4F31F6156319}" presName="LevelTwoTextNode" presStyleLbl="node2" presStyleIdx="1" presStyleCnt="3">
        <dgm:presLayoutVars>
          <dgm:chPref val="3"/>
        </dgm:presLayoutVars>
      </dgm:prSet>
      <dgm:spPr/>
    </dgm:pt>
    <dgm:pt modelId="{1250D6AC-5BA4-4706-AE04-6B0F5CF443CC}" type="pres">
      <dgm:prSet presAssocID="{09ED8BCD-0A04-482D-B8E6-4F31F6156319}" presName="level3hierChild" presStyleCnt="0"/>
      <dgm:spPr/>
    </dgm:pt>
    <dgm:pt modelId="{1F7E8C85-A3DC-4199-8E6A-29F7DDB73704}" type="pres">
      <dgm:prSet presAssocID="{E8D44275-48DD-43A7-ADDD-67C76B0DA8ED}" presName="conn2-1" presStyleLbl="parChTrans1D2" presStyleIdx="2" presStyleCnt="3"/>
      <dgm:spPr/>
    </dgm:pt>
    <dgm:pt modelId="{D34813BF-4839-44BC-977E-C2F1FB7F120F}" type="pres">
      <dgm:prSet presAssocID="{E8D44275-48DD-43A7-ADDD-67C76B0DA8ED}" presName="connTx" presStyleLbl="parChTrans1D2" presStyleIdx="2" presStyleCnt="3"/>
      <dgm:spPr/>
    </dgm:pt>
    <dgm:pt modelId="{BD75AEA8-56BA-40FD-A31B-0FDCF39ABF0A}" type="pres">
      <dgm:prSet presAssocID="{1DF4EC00-EB82-41A8-95E2-E5EA8C38969D}" presName="root2" presStyleCnt="0"/>
      <dgm:spPr/>
    </dgm:pt>
    <dgm:pt modelId="{79DC76EF-6887-4CD2-8769-E59878F65672}" type="pres">
      <dgm:prSet presAssocID="{1DF4EC00-EB82-41A8-95E2-E5EA8C38969D}" presName="LevelTwoTextNode" presStyleLbl="node2" presStyleIdx="2" presStyleCnt="3">
        <dgm:presLayoutVars>
          <dgm:chPref val="3"/>
        </dgm:presLayoutVars>
      </dgm:prSet>
      <dgm:spPr/>
    </dgm:pt>
    <dgm:pt modelId="{B1D851BC-294E-44A0-86EB-B8F0F6618D38}" type="pres">
      <dgm:prSet presAssocID="{1DF4EC00-EB82-41A8-95E2-E5EA8C38969D}" presName="level3hierChild" presStyleCnt="0"/>
      <dgm:spPr/>
    </dgm:pt>
  </dgm:ptLst>
  <dgm:cxnLst>
    <dgm:cxn modelId="{A6CFF729-16F8-4393-B7EB-5D5FE0BF42C2}" type="presOf" srcId="{A102186C-5C78-460D-B357-0DEEEDECED86}" destId="{E3040148-49AD-4A38-94BC-F4FB6BF3450B}" srcOrd="0" destOrd="0" presId="urn:microsoft.com/office/officeart/2005/8/layout/hierarchy2"/>
    <dgm:cxn modelId="{9B283B2B-A39D-45A0-89CD-7EA4EFE8D2ED}" type="presOf" srcId="{6B646B09-C2D5-4CC5-BA77-D47E6F651487}" destId="{3156B593-BCC1-473B-AB6B-69824FC2AE30}" srcOrd="0" destOrd="0" presId="urn:microsoft.com/office/officeart/2005/8/layout/hierarchy2"/>
    <dgm:cxn modelId="{A8548D2E-897A-4521-BC68-41F9C557A1D3}" srcId="{E4C759F4-1D28-4BBD-AC1E-2C3FFE51978C}" destId="{09ED8BCD-0A04-482D-B8E6-4F31F6156319}" srcOrd="1" destOrd="0" parTransId="{87641306-B288-4B88-BE13-0E6A126CDA6F}" sibTransId="{5F91837E-BFF7-4725-BEA3-DA4B442C8709}"/>
    <dgm:cxn modelId="{22FC725D-127C-4F51-8B61-084753188B54}" type="presOf" srcId="{87641306-B288-4B88-BE13-0E6A126CDA6F}" destId="{2BA751DF-5C79-428D-B184-41858C1A30CD}" srcOrd="1" destOrd="0" presId="urn:microsoft.com/office/officeart/2005/8/layout/hierarchy2"/>
    <dgm:cxn modelId="{409FB664-BAF4-4E76-8790-D4D6BF2CE0D0}" type="presOf" srcId="{87641306-B288-4B88-BE13-0E6A126CDA6F}" destId="{35C2613A-6213-42D7-B640-400220E0D3A3}" srcOrd="0" destOrd="0" presId="urn:microsoft.com/office/officeart/2005/8/layout/hierarchy2"/>
    <dgm:cxn modelId="{CA2AA068-30B1-4DE5-9812-87F5824B6DF5}" type="presOf" srcId="{EDB8B248-A8D5-44D3-B61C-5EA6560BC8A4}" destId="{D0DC8C39-34FA-41EF-B014-4B0366BBD15F}" srcOrd="0" destOrd="0" presId="urn:microsoft.com/office/officeart/2005/8/layout/hierarchy2"/>
    <dgm:cxn modelId="{3145354A-6E1E-48AC-91A0-01C4D3959E36}" type="presOf" srcId="{EDB8B248-A8D5-44D3-B61C-5EA6560BC8A4}" destId="{2760A200-6358-482A-BE04-1B0AFF748345}" srcOrd="1" destOrd="0" presId="urn:microsoft.com/office/officeart/2005/8/layout/hierarchy2"/>
    <dgm:cxn modelId="{D169ED58-2978-41C9-A0D8-8BDE6E268D11}" type="presOf" srcId="{E8D44275-48DD-43A7-ADDD-67C76B0DA8ED}" destId="{1F7E8C85-A3DC-4199-8E6A-29F7DDB73704}" srcOrd="0" destOrd="0" presId="urn:microsoft.com/office/officeart/2005/8/layout/hierarchy2"/>
    <dgm:cxn modelId="{141ABC7B-B3FC-4BC5-95F8-25AB7F6EA86B}" srcId="{6B646B09-C2D5-4CC5-BA77-D47E6F651487}" destId="{E4C759F4-1D28-4BBD-AC1E-2C3FFE51978C}" srcOrd="0" destOrd="0" parTransId="{F25335AD-13B9-4F7C-BDCE-7C21FD51ECFA}" sibTransId="{205B94E3-21FA-4509-BDC4-B93277AD982F}"/>
    <dgm:cxn modelId="{E4DB4C80-E0B6-4AD8-8692-82DD610B76DC}" type="presOf" srcId="{1DF4EC00-EB82-41A8-95E2-E5EA8C38969D}" destId="{79DC76EF-6887-4CD2-8769-E59878F65672}" srcOrd="0" destOrd="0" presId="urn:microsoft.com/office/officeart/2005/8/layout/hierarchy2"/>
    <dgm:cxn modelId="{094AD8D3-D4DC-49E0-8D5B-E5BD116E9ABE}" srcId="{E4C759F4-1D28-4BBD-AC1E-2C3FFE51978C}" destId="{A102186C-5C78-460D-B357-0DEEEDECED86}" srcOrd="0" destOrd="0" parTransId="{EDB8B248-A8D5-44D3-B61C-5EA6560BC8A4}" sibTransId="{3717894F-78B1-439E-AB2A-8905CF811B0D}"/>
    <dgm:cxn modelId="{4F38E5DB-F525-4577-80C5-7F5F0CCD7EB6}" type="presOf" srcId="{E8D44275-48DD-43A7-ADDD-67C76B0DA8ED}" destId="{D34813BF-4839-44BC-977E-C2F1FB7F120F}" srcOrd="1" destOrd="0" presId="urn:microsoft.com/office/officeart/2005/8/layout/hierarchy2"/>
    <dgm:cxn modelId="{080D81DC-2BA2-4222-A8C0-0BF84F1AFDFA}" type="presOf" srcId="{09ED8BCD-0A04-482D-B8E6-4F31F6156319}" destId="{87CFA73B-AAE7-4889-8691-9A3B93D7BD8E}" srcOrd="0" destOrd="0" presId="urn:microsoft.com/office/officeart/2005/8/layout/hierarchy2"/>
    <dgm:cxn modelId="{645D7AF3-CA43-4E57-A97F-38D7F16BC1C2}" type="presOf" srcId="{E4C759F4-1D28-4BBD-AC1E-2C3FFE51978C}" destId="{55B0E54F-8C64-42DA-8426-D73E18AE21FF}" srcOrd="0" destOrd="0" presId="urn:microsoft.com/office/officeart/2005/8/layout/hierarchy2"/>
    <dgm:cxn modelId="{680A55FF-7A68-4531-B6F3-B978A07073A0}" srcId="{E4C759F4-1D28-4BBD-AC1E-2C3FFE51978C}" destId="{1DF4EC00-EB82-41A8-95E2-E5EA8C38969D}" srcOrd="2" destOrd="0" parTransId="{E8D44275-48DD-43A7-ADDD-67C76B0DA8ED}" sibTransId="{53D18163-829B-44BA-9502-648218D4894B}"/>
    <dgm:cxn modelId="{C811CECB-823E-41C4-B439-5AE3053BCCAC}" type="presParOf" srcId="{3156B593-BCC1-473B-AB6B-69824FC2AE30}" destId="{D1B43406-69F5-444F-98E9-AE96FA586095}" srcOrd="0" destOrd="0" presId="urn:microsoft.com/office/officeart/2005/8/layout/hierarchy2"/>
    <dgm:cxn modelId="{44248679-A6F8-487A-81BE-919F1B8BEE9C}" type="presParOf" srcId="{D1B43406-69F5-444F-98E9-AE96FA586095}" destId="{55B0E54F-8C64-42DA-8426-D73E18AE21FF}" srcOrd="0" destOrd="0" presId="urn:microsoft.com/office/officeart/2005/8/layout/hierarchy2"/>
    <dgm:cxn modelId="{69FABF43-5935-4A38-8AFB-9B210FAFFB40}" type="presParOf" srcId="{D1B43406-69F5-444F-98E9-AE96FA586095}" destId="{0A411577-8033-409F-B0BB-461B360A1104}" srcOrd="1" destOrd="0" presId="urn:microsoft.com/office/officeart/2005/8/layout/hierarchy2"/>
    <dgm:cxn modelId="{05061B9E-7CD0-4010-AF02-BD541D9485C2}" type="presParOf" srcId="{0A411577-8033-409F-B0BB-461B360A1104}" destId="{D0DC8C39-34FA-41EF-B014-4B0366BBD15F}" srcOrd="0" destOrd="0" presId="urn:microsoft.com/office/officeart/2005/8/layout/hierarchy2"/>
    <dgm:cxn modelId="{B743DAAE-53BC-434E-B13A-BD5C9290ABCA}" type="presParOf" srcId="{D0DC8C39-34FA-41EF-B014-4B0366BBD15F}" destId="{2760A200-6358-482A-BE04-1B0AFF748345}" srcOrd="0" destOrd="0" presId="urn:microsoft.com/office/officeart/2005/8/layout/hierarchy2"/>
    <dgm:cxn modelId="{227B359B-FEBF-4683-9051-CF3E605287D7}" type="presParOf" srcId="{0A411577-8033-409F-B0BB-461B360A1104}" destId="{3A04AE87-B1CD-473C-9D38-3BF72613D595}" srcOrd="1" destOrd="0" presId="urn:microsoft.com/office/officeart/2005/8/layout/hierarchy2"/>
    <dgm:cxn modelId="{F98F02F8-4323-46FD-8D84-E0260E5A812B}" type="presParOf" srcId="{3A04AE87-B1CD-473C-9D38-3BF72613D595}" destId="{E3040148-49AD-4A38-94BC-F4FB6BF3450B}" srcOrd="0" destOrd="0" presId="urn:microsoft.com/office/officeart/2005/8/layout/hierarchy2"/>
    <dgm:cxn modelId="{2E376A56-A0E9-4521-BA91-02CDE53AEAE8}" type="presParOf" srcId="{3A04AE87-B1CD-473C-9D38-3BF72613D595}" destId="{34EAB312-5534-465F-958E-996C18E37C13}" srcOrd="1" destOrd="0" presId="urn:microsoft.com/office/officeart/2005/8/layout/hierarchy2"/>
    <dgm:cxn modelId="{07C9D1D3-58EE-4F94-8028-12AF8FBB19A2}" type="presParOf" srcId="{0A411577-8033-409F-B0BB-461B360A1104}" destId="{35C2613A-6213-42D7-B640-400220E0D3A3}" srcOrd="2" destOrd="0" presId="urn:microsoft.com/office/officeart/2005/8/layout/hierarchy2"/>
    <dgm:cxn modelId="{7D899AB7-A3D3-42DD-B9A9-F9AD5FAAE61E}" type="presParOf" srcId="{35C2613A-6213-42D7-B640-400220E0D3A3}" destId="{2BA751DF-5C79-428D-B184-41858C1A30CD}" srcOrd="0" destOrd="0" presId="urn:microsoft.com/office/officeart/2005/8/layout/hierarchy2"/>
    <dgm:cxn modelId="{C32B251F-D9C7-4122-9218-9655E2258F84}" type="presParOf" srcId="{0A411577-8033-409F-B0BB-461B360A1104}" destId="{C027BC44-D372-4C90-8180-D4325742E089}" srcOrd="3" destOrd="0" presId="urn:microsoft.com/office/officeart/2005/8/layout/hierarchy2"/>
    <dgm:cxn modelId="{2043B5BF-6446-44F0-9B35-ADFD0C566792}" type="presParOf" srcId="{C027BC44-D372-4C90-8180-D4325742E089}" destId="{87CFA73B-AAE7-4889-8691-9A3B93D7BD8E}" srcOrd="0" destOrd="0" presId="urn:microsoft.com/office/officeart/2005/8/layout/hierarchy2"/>
    <dgm:cxn modelId="{367862EC-CD54-46DF-8064-D15A8B88292B}" type="presParOf" srcId="{C027BC44-D372-4C90-8180-D4325742E089}" destId="{1250D6AC-5BA4-4706-AE04-6B0F5CF443CC}" srcOrd="1" destOrd="0" presId="urn:microsoft.com/office/officeart/2005/8/layout/hierarchy2"/>
    <dgm:cxn modelId="{2A754DEF-7E24-4CB5-820C-4CA381AC4099}" type="presParOf" srcId="{0A411577-8033-409F-B0BB-461B360A1104}" destId="{1F7E8C85-A3DC-4199-8E6A-29F7DDB73704}" srcOrd="4" destOrd="0" presId="urn:microsoft.com/office/officeart/2005/8/layout/hierarchy2"/>
    <dgm:cxn modelId="{3B9FA5B5-DACB-434F-AB8D-549D5A44DFAE}" type="presParOf" srcId="{1F7E8C85-A3DC-4199-8E6A-29F7DDB73704}" destId="{D34813BF-4839-44BC-977E-C2F1FB7F120F}" srcOrd="0" destOrd="0" presId="urn:microsoft.com/office/officeart/2005/8/layout/hierarchy2"/>
    <dgm:cxn modelId="{217FE10E-52EF-4F6B-B21D-641CEA54DAAD}" type="presParOf" srcId="{0A411577-8033-409F-B0BB-461B360A1104}" destId="{BD75AEA8-56BA-40FD-A31B-0FDCF39ABF0A}" srcOrd="5" destOrd="0" presId="urn:microsoft.com/office/officeart/2005/8/layout/hierarchy2"/>
    <dgm:cxn modelId="{3DE2FB44-7F86-4706-AEA8-0D31E0FCF776}" type="presParOf" srcId="{BD75AEA8-56BA-40FD-A31B-0FDCF39ABF0A}" destId="{79DC76EF-6887-4CD2-8769-E59878F65672}" srcOrd="0" destOrd="0" presId="urn:microsoft.com/office/officeart/2005/8/layout/hierarchy2"/>
    <dgm:cxn modelId="{7D7F77C4-51B8-4765-AE25-3B96A6F637D4}" type="presParOf" srcId="{BD75AEA8-56BA-40FD-A31B-0FDCF39ABF0A}" destId="{B1D851BC-294E-44A0-86EB-B8F0F6618D3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A25F62-7293-4BCE-A87F-76235326DB9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82F9BF0-E5C5-42B9-9FC3-DD43F190E1E4}">
      <dgm:prSet custT="1"/>
      <dgm:spPr/>
      <dgm:t>
        <a:bodyPr/>
        <a:lstStyle/>
        <a:p>
          <a:pPr>
            <a:lnSpc>
              <a:spcPct val="100000"/>
            </a:lnSpc>
            <a:defRPr cap="all"/>
          </a:pPr>
          <a:r>
            <a:rPr lang="en-US" sz="1600"/>
            <a:t>You love chemistry </a:t>
          </a:r>
          <a:r>
            <a:rPr lang="en-US" sz="1600" b="1"/>
            <a:t>and</a:t>
          </a:r>
          <a:r>
            <a:rPr lang="en-US" sz="1600"/>
            <a:t> want to </a:t>
          </a:r>
          <a:r>
            <a:rPr lang="en-US" sz="1600" u="sng"/>
            <a:t>challenge</a:t>
          </a:r>
          <a:r>
            <a:rPr lang="en-US" sz="1600"/>
            <a:t> yourself in more advanced topics!</a:t>
          </a:r>
        </a:p>
      </dgm:t>
    </dgm:pt>
    <dgm:pt modelId="{7592C7B0-9DB9-4606-B7C8-988430A1F4E0}" type="parTrans" cxnId="{2BF59388-75E4-4602-B342-3B972129D4FD}">
      <dgm:prSet/>
      <dgm:spPr/>
      <dgm:t>
        <a:bodyPr/>
        <a:lstStyle/>
        <a:p>
          <a:endParaRPr lang="en-US"/>
        </a:p>
      </dgm:t>
    </dgm:pt>
    <dgm:pt modelId="{E867876E-C704-42A0-87FC-F8C160667F69}" type="sibTrans" cxnId="{2BF59388-75E4-4602-B342-3B972129D4FD}">
      <dgm:prSet/>
      <dgm:spPr/>
      <dgm:t>
        <a:bodyPr/>
        <a:lstStyle/>
        <a:p>
          <a:endParaRPr lang="en-US"/>
        </a:p>
      </dgm:t>
    </dgm:pt>
    <dgm:pt modelId="{70BC0E1A-8780-46ED-AF81-D3DCC9358B5C}">
      <dgm:prSet custT="1"/>
      <dgm:spPr/>
      <dgm:t>
        <a:bodyPr/>
        <a:lstStyle/>
        <a:p>
          <a:pPr>
            <a:lnSpc>
              <a:spcPct val="100000"/>
            </a:lnSpc>
            <a:defRPr cap="all"/>
          </a:pPr>
          <a:r>
            <a:rPr lang="en-US" sz="1600"/>
            <a:t>You are planning on a STEM major in college!</a:t>
          </a:r>
        </a:p>
      </dgm:t>
    </dgm:pt>
    <dgm:pt modelId="{E4CAD9C5-9CA0-4C98-9691-4A71EEFB6EAA}" type="parTrans" cxnId="{C3B12797-FF2B-435F-934E-70A7111EF3FC}">
      <dgm:prSet/>
      <dgm:spPr/>
      <dgm:t>
        <a:bodyPr/>
        <a:lstStyle/>
        <a:p>
          <a:endParaRPr lang="en-US"/>
        </a:p>
      </dgm:t>
    </dgm:pt>
    <dgm:pt modelId="{E857CB84-57D1-4787-A02F-A00DDB9F73CF}" type="sibTrans" cxnId="{C3B12797-FF2B-435F-934E-70A7111EF3FC}">
      <dgm:prSet/>
      <dgm:spPr/>
      <dgm:t>
        <a:bodyPr/>
        <a:lstStyle/>
        <a:p>
          <a:endParaRPr lang="en-US"/>
        </a:p>
      </dgm:t>
    </dgm:pt>
    <dgm:pt modelId="{5AA45DF1-DBE7-4471-878A-BE3CADBDE83A}">
      <dgm:prSet custT="1"/>
      <dgm:spPr/>
      <dgm:t>
        <a:bodyPr/>
        <a:lstStyle/>
        <a:p>
          <a:pPr>
            <a:lnSpc>
              <a:spcPct val="100000"/>
            </a:lnSpc>
            <a:defRPr cap="all"/>
          </a:pPr>
          <a:r>
            <a:rPr lang="en-US" sz="1600"/>
            <a:t>You want to get a leg up on your college classmates with some organic chemistry knowledge!</a:t>
          </a:r>
        </a:p>
      </dgm:t>
    </dgm:pt>
    <dgm:pt modelId="{8FC07BDB-095E-48B9-A0C9-4EE44DCF2941}" type="parTrans" cxnId="{B224D642-C070-43C5-BAB0-22B9957F05F6}">
      <dgm:prSet/>
      <dgm:spPr/>
      <dgm:t>
        <a:bodyPr/>
        <a:lstStyle/>
        <a:p>
          <a:endParaRPr lang="en-US"/>
        </a:p>
      </dgm:t>
    </dgm:pt>
    <dgm:pt modelId="{C3F550E6-FAC0-48CB-8751-6C95EE161184}" type="sibTrans" cxnId="{B224D642-C070-43C5-BAB0-22B9957F05F6}">
      <dgm:prSet/>
      <dgm:spPr/>
      <dgm:t>
        <a:bodyPr/>
        <a:lstStyle/>
        <a:p>
          <a:endParaRPr lang="en-US"/>
        </a:p>
      </dgm:t>
    </dgm:pt>
    <dgm:pt modelId="{677C22D2-D243-4BCA-A50B-94A3332099E7}" type="pres">
      <dgm:prSet presAssocID="{12A25F62-7293-4BCE-A87F-76235326DB97}" presName="root" presStyleCnt="0">
        <dgm:presLayoutVars>
          <dgm:dir/>
          <dgm:resizeHandles val="exact"/>
        </dgm:presLayoutVars>
      </dgm:prSet>
      <dgm:spPr/>
    </dgm:pt>
    <dgm:pt modelId="{C2150421-8753-4C5C-AA4E-0FEE1D804C63}" type="pres">
      <dgm:prSet presAssocID="{882F9BF0-E5C5-42B9-9FC3-DD43F190E1E4}" presName="compNode" presStyleCnt="0"/>
      <dgm:spPr/>
    </dgm:pt>
    <dgm:pt modelId="{5E3880E8-8FD4-4806-A1DF-6CC6E115019D}" type="pres">
      <dgm:prSet presAssocID="{882F9BF0-E5C5-42B9-9FC3-DD43F190E1E4}" presName="iconBgRect" presStyleLbl="bgShp" presStyleIdx="0" presStyleCnt="3"/>
      <dgm:spPr/>
    </dgm:pt>
    <dgm:pt modelId="{24CB087E-4FBD-4000-A35F-C3F8F167250A}" type="pres">
      <dgm:prSet presAssocID="{882F9BF0-E5C5-42B9-9FC3-DD43F190E1E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BA2BB5C7-410F-42EC-8306-6F746F861431}" type="pres">
      <dgm:prSet presAssocID="{882F9BF0-E5C5-42B9-9FC3-DD43F190E1E4}" presName="spaceRect" presStyleCnt="0"/>
      <dgm:spPr/>
    </dgm:pt>
    <dgm:pt modelId="{3A93EF8B-FCF4-4C20-989B-EBB562578A68}" type="pres">
      <dgm:prSet presAssocID="{882F9BF0-E5C5-42B9-9FC3-DD43F190E1E4}" presName="textRect" presStyleLbl="revTx" presStyleIdx="0" presStyleCnt="3" custScaleY="62615" custLinFactNeighborX="395" custLinFactNeighborY="-19302">
        <dgm:presLayoutVars>
          <dgm:chMax val="1"/>
          <dgm:chPref val="1"/>
        </dgm:presLayoutVars>
      </dgm:prSet>
      <dgm:spPr/>
    </dgm:pt>
    <dgm:pt modelId="{F014B29F-7921-4B23-9FD2-831C0A27942E}" type="pres">
      <dgm:prSet presAssocID="{E867876E-C704-42A0-87FC-F8C160667F69}" presName="sibTrans" presStyleCnt="0"/>
      <dgm:spPr/>
    </dgm:pt>
    <dgm:pt modelId="{0B5566B5-3DC5-4988-91AD-7AEFD0F65F05}" type="pres">
      <dgm:prSet presAssocID="{70BC0E1A-8780-46ED-AF81-D3DCC9358B5C}" presName="compNode" presStyleCnt="0"/>
      <dgm:spPr/>
    </dgm:pt>
    <dgm:pt modelId="{F99D1DDA-1655-4383-806A-78D86F957DA4}" type="pres">
      <dgm:prSet presAssocID="{70BC0E1A-8780-46ED-AF81-D3DCC9358B5C}" presName="iconBgRect" presStyleLbl="bgShp" presStyleIdx="1" presStyleCnt="3"/>
      <dgm:spPr/>
    </dgm:pt>
    <dgm:pt modelId="{CF8D879E-51E5-40F8-81F3-608E57D41B13}" type="pres">
      <dgm:prSet presAssocID="{70BC0E1A-8780-46ED-AF81-D3DCC9358B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F7E50072-E102-40D1-937F-C1C1EC88D807}" type="pres">
      <dgm:prSet presAssocID="{70BC0E1A-8780-46ED-AF81-D3DCC9358B5C}" presName="spaceRect" presStyleCnt="0"/>
      <dgm:spPr/>
    </dgm:pt>
    <dgm:pt modelId="{1D941575-B9F5-413D-9830-20FBC9535BFA}" type="pres">
      <dgm:prSet presAssocID="{70BC0E1A-8780-46ED-AF81-D3DCC9358B5C}" presName="textRect" presStyleLbl="revTx" presStyleIdx="1" presStyleCnt="3">
        <dgm:presLayoutVars>
          <dgm:chMax val="1"/>
          <dgm:chPref val="1"/>
        </dgm:presLayoutVars>
      </dgm:prSet>
      <dgm:spPr/>
    </dgm:pt>
    <dgm:pt modelId="{F433CF7B-1046-4C55-8BE2-9FBB6F144CDD}" type="pres">
      <dgm:prSet presAssocID="{E857CB84-57D1-4787-A02F-A00DDB9F73CF}" presName="sibTrans" presStyleCnt="0"/>
      <dgm:spPr/>
    </dgm:pt>
    <dgm:pt modelId="{C6042F38-D65D-4008-B8DE-491827E8BACD}" type="pres">
      <dgm:prSet presAssocID="{5AA45DF1-DBE7-4471-878A-BE3CADBDE83A}" presName="compNode" presStyleCnt="0"/>
      <dgm:spPr/>
    </dgm:pt>
    <dgm:pt modelId="{71C71F71-9A3B-4902-AF9D-3B060FE6D9B3}" type="pres">
      <dgm:prSet presAssocID="{5AA45DF1-DBE7-4471-878A-BE3CADBDE83A}" presName="iconBgRect" presStyleLbl="bgShp" presStyleIdx="2" presStyleCnt="3"/>
      <dgm:spPr/>
    </dgm:pt>
    <dgm:pt modelId="{87B149D1-4FBF-41B6-9E30-FABF21A89741}" type="pres">
      <dgm:prSet presAssocID="{5AA45DF1-DBE7-4471-878A-BE3CADBDE8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EC9F1F45-0499-407D-B385-9B2C7D6A0194}" type="pres">
      <dgm:prSet presAssocID="{5AA45DF1-DBE7-4471-878A-BE3CADBDE83A}" presName="spaceRect" presStyleCnt="0"/>
      <dgm:spPr/>
    </dgm:pt>
    <dgm:pt modelId="{6AB328D8-6634-46AC-B2F6-B9AA1B83B4D5}" type="pres">
      <dgm:prSet presAssocID="{5AA45DF1-DBE7-4471-878A-BE3CADBDE83A}" presName="textRect" presStyleLbl="revTx" presStyleIdx="2" presStyleCnt="3" custLinFactNeighborX="-123" custLinFactNeighborY="-24817">
        <dgm:presLayoutVars>
          <dgm:chMax val="1"/>
          <dgm:chPref val="1"/>
        </dgm:presLayoutVars>
      </dgm:prSet>
      <dgm:spPr/>
    </dgm:pt>
  </dgm:ptLst>
  <dgm:cxnLst>
    <dgm:cxn modelId="{FA6FB20C-2CC9-400A-A367-CBDA5B513377}" type="presOf" srcId="{12A25F62-7293-4BCE-A87F-76235326DB97}" destId="{677C22D2-D243-4BCA-A50B-94A3332099E7}" srcOrd="0" destOrd="0" presId="urn:microsoft.com/office/officeart/2018/5/layout/IconCircleLabelList"/>
    <dgm:cxn modelId="{503EE81E-1290-4D30-B39C-3544A7549896}" type="presOf" srcId="{5AA45DF1-DBE7-4471-878A-BE3CADBDE83A}" destId="{6AB328D8-6634-46AC-B2F6-B9AA1B83B4D5}" srcOrd="0" destOrd="0" presId="urn:microsoft.com/office/officeart/2018/5/layout/IconCircleLabelList"/>
    <dgm:cxn modelId="{B224D642-C070-43C5-BAB0-22B9957F05F6}" srcId="{12A25F62-7293-4BCE-A87F-76235326DB97}" destId="{5AA45DF1-DBE7-4471-878A-BE3CADBDE83A}" srcOrd="2" destOrd="0" parTransId="{8FC07BDB-095E-48B9-A0C9-4EE44DCF2941}" sibTransId="{C3F550E6-FAC0-48CB-8751-6C95EE161184}"/>
    <dgm:cxn modelId="{E1712880-D954-4E7C-AEF5-2A7445AF0A79}" type="presOf" srcId="{882F9BF0-E5C5-42B9-9FC3-DD43F190E1E4}" destId="{3A93EF8B-FCF4-4C20-989B-EBB562578A68}" srcOrd="0" destOrd="0" presId="urn:microsoft.com/office/officeart/2018/5/layout/IconCircleLabelList"/>
    <dgm:cxn modelId="{2BF59388-75E4-4602-B342-3B972129D4FD}" srcId="{12A25F62-7293-4BCE-A87F-76235326DB97}" destId="{882F9BF0-E5C5-42B9-9FC3-DD43F190E1E4}" srcOrd="0" destOrd="0" parTransId="{7592C7B0-9DB9-4606-B7C8-988430A1F4E0}" sibTransId="{E867876E-C704-42A0-87FC-F8C160667F69}"/>
    <dgm:cxn modelId="{C3B12797-FF2B-435F-934E-70A7111EF3FC}" srcId="{12A25F62-7293-4BCE-A87F-76235326DB97}" destId="{70BC0E1A-8780-46ED-AF81-D3DCC9358B5C}" srcOrd="1" destOrd="0" parTransId="{E4CAD9C5-9CA0-4C98-9691-4A71EEFB6EAA}" sibTransId="{E857CB84-57D1-4787-A02F-A00DDB9F73CF}"/>
    <dgm:cxn modelId="{26272DF3-A3A0-4609-8FF2-AD4EBB3CA733}" type="presOf" srcId="{70BC0E1A-8780-46ED-AF81-D3DCC9358B5C}" destId="{1D941575-B9F5-413D-9830-20FBC9535BFA}" srcOrd="0" destOrd="0" presId="urn:microsoft.com/office/officeart/2018/5/layout/IconCircleLabelList"/>
    <dgm:cxn modelId="{6E218833-487B-4294-A7E0-7E3EC863A787}" type="presParOf" srcId="{677C22D2-D243-4BCA-A50B-94A3332099E7}" destId="{C2150421-8753-4C5C-AA4E-0FEE1D804C63}" srcOrd="0" destOrd="0" presId="urn:microsoft.com/office/officeart/2018/5/layout/IconCircleLabelList"/>
    <dgm:cxn modelId="{660339A5-ECF1-4251-B932-A90FD36B4645}" type="presParOf" srcId="{C2150421-8753-4C5C-AA4E-0FEE1D804C63}" destId="{5E3880E8-8FD4-4806-A1DF-6CC6E115019D}" srcOrd="0" destOrd="0" presId="urn:microsoft.com/office/officeart/2018/5/layout/IconCircleLabelList"/>
    <dgm:cxn modelId="{FFD6CEB1-C724-464D-A605-E4DC188F9F5F}" type="presParOf" srcId="{C2150421-8753-4C5C-AA4E-0FEE1D804C63}" destId="{24CB087E-4FBD-4000-A35F-C3F8F167250A}" srcOrd="1" destOrd="0" presId="urn:microsoft.com/office/officeart/2018/5/layout/IconCircleLabelList"/>
    <dgm:cxn modelId="{293CB9F6-960B-43A0-B607-C0AAC31852B2}" type="presParOf" srcId="{C2150421-8753-4C5C-AA4E-0FEE1D804C63}" destId="{BA2BB5C7-410F-42EC-8306-6F746F861431}" srcOrd="2" destOrd="0" presId="urn:microsoft.com/office/officeart/2018/5/layout/IconCircleLabelList"/>
    <dgm:cxn modelId="{28CB4F4B-5EB7-413C-8C01-840DF83E7819}" type="presParOf" srcId="{C2150421-8753-4C5C-AA4E-0FEE1D804C63}" destId="{3A93EF8B-FCF4-4C20-989B-EBB562578A68}" srcOrd="3" destOrd="0" presId="urn:microsoft.com/office/officeart/2018/5/layout/IconCircleLabelList"/>
    <dgm:cxn modelId="{D68FCE23-B03A-479E-AB25-62209AA62BAC}" type="presParOf" srcId="{677C22D2-D243-4BCA-A50B-94A3332099E7}" destId="{F014B29F-7921-4B23-9FD2-831C0A27942E}" srcOrd="1" destOrd="0" presId="urn:microsoft.com/office/officeart/2018/5/layout/IconCircleLabelList"/>
    <dgm:cxn modelId="{A0B80C41-1376-4DAD-8578-8F5795749797}" type="presParOf" srcId="{677C22D2-D243-4BCA-A50B-94A3332099E7}" destId="{0B5566B5-3DC5-4988-91AD-7AEFD0F65F05}" srcOrd="2" destOrd="0" presId="urn:microsoft.com/office/officeart/2018/5/layout/IconCircleLabelList"/>
    <dgm:cxn modelId="{84D62E0D-89B8-4D1B-AC9A-D765AD082BF3}" type="presParOf" srcId="{0B5566B5-3DC5-4988-91AD-7AEFD0F65F05}" destId="{F99D1DDA-1655-4383-806A-78D86F957DA4}" srcOrd="0" destOrd="0" presId="urn:microsoft.com/office/officeart/2018/5/layout/IconCircleLabelList"/>
    <dgm:cxn modelId="{06134DC7-6958-4963-8758-899AFB6F24AA}" type="presParOf" srcId="{0B5566B5-3DC5-4988-91AD-7AEFD0F65F05}" destId="{CF8D879E-51E5-40F8-81F3-608E57D41B13}" srcOrd="1" destOrd="0" presId="urn:microsoft.com/office/officeart/2018/5/layout/IconCircleLabelList"/>
    <dgm:cxn modelId="{3A9F4220-DB73-4344-96FC-0EF09CB983C2}" type="presParOf" srcId="{0B5566B5-3DC5-4988-91AD-7AEFD0F65F05}" destId="{F7E50072-E102-40D1-937F-C1C1EC88D807}" srcOrd="2" destOrd="0" presId="urn:microsoft.com/office/officeart/2018/5/layout/IconCircleLabelList"/>
    <dgm:cxn modelId="{F8E6967E-8322-42FF-B19D-171C51A7629E}" type="presParOf" srcId="{0B5566B5-3DC5-4988-91AD-7AEFD0F65F05}" destId="{1D941575-B9F5-413D-9830-20FBC9535BFA}" srcOrd="3" destOrd="0" presId="urn:microsoft.com/office/officeart/2018/5/layout/IconCircleLabelList"/>
    <dgm:cxn modelId="{B87DF9A3-7A06-439C-98E5-B55D2412D56F}" type="presParOf" srcId="{677C22D2-D243-4BCA-A50B-94A3332099E7}" destId="{F433CF7B-1046-4C55-8BE2-9FBB6F144CDD}" srcOrd="3" destOrd="0" presId="urn:microsoft.com/office/officeart/2018/5/layout/IconCircleLabelList"/>
    <dgm:cxn modelId="{BED3F02C-213B-4F61-9F87-7BFC61ECB545}" type="presParOf" srcId="{677C22D2-D243-4BCA-A50B-94A3332099E7}" destId="{C6042F38-D65D-4008-B8DE-491827E8BACD}" srcOrd="4" destOrd="0" presId="urn:microsoft.com/office/officeart/2018/5/layout/IconCircleLabelList"/>
    <dgm:cxn modelId="{32922E0B-6E4D-4B09-8D22-A6EC387D2C21}" type="presParOf" srcId="{C6042F38-D65D-4008-B8DE-491827E8BACD}" destId="{71C71F71-9A3B-4902-AF9D-3B060FE6D9B3}" srcOrd="0" destOrd="0" presId="urn:microsoft.com/office/officeart/2018/5/layout/IconCircleLabelList"/>
    <dgm:cxn modelId="{0C9561E2-89E4-496E-8AB0-DFAB7B810C86}" type="presParOf" srcId="{C6042F38-D65D-4008-B8DE-491827E8BACD}" destId="{87B149D1-4FBF-41B6-9E30-FABF21A89741}" srcOrd="1" destOrd="0" presId="urn:microsoft.com/office/officeart/2018/5/layout/IconCircleLabelList"/>
    <dgm:cxn modelId="{0A07EC0F-39F1-46FF-8F0C-A6525CB75C3D}" type="presParOf" srcId="{C6042F38-D65D-4008-B8DE-491827E8BACD}" destId="{EC9F1F45-0499-407D-B385-9B2C7D6A0194}" srcOrd="2" destOrd="0" presId="urn:microsoft.com/office/officeart/2018/5/layout/IconCircleLabelList"/>
    <dgm:cxn modelId="{194D327B-F146-43D8-A8E5-BDF86AF28735}" type="presParOf" srcId="{C6042F38-D65D-4008-B8DE-491827E8BACD}" destId="{6AB328D8-6634-46AC-B2F6-B9AA1B83B4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4C59B-66ED-4AC2-AD15-51A22E1EC9E6}">
      <dsp:nvSpPr>
        <dsp:cNvPr id="0" name=""/>
        <dsp:cNvSpPr/>
      </dsp:nvSpPr>
      <dsp:spPr>
        <a:xfrm>
          <a:off x="0" y="112556"/>
          <a:ext cx="7209608" cy="166725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Significantly greater likelihood of using a range of critical-thinking skills</a:t>
          </a:r>
        </a:p>
      </dsp:txBody>
      <dsp:txXfrm>
        <a:off x="81388" y="193944"/>
        <a:ext cx="7046832" cy="1504474"/>
      </dsp:txXfrm>
    </dsp:sp>
    <dsp:sp modelId="{D5FD1D31-5925-4829-AC2F-CFD339717209}">
      <dsp:nvSpPr>
        <dsp:cNvPr id="0" name=""/>
        <dsp:cNvSpPr/>
      </dsp:nvSpPr>
      <dsp:spPr>
        <a:xfrm>
          <a:off x="0" y="1851806"/>
          <a:ext cx="7209608" cy="1667250"/>
        </a:xfrm>
        <a:prstGeom prst="roundRect">
          <a:avLst/>
        </a:prstGeom>
        <a:blipFill>
          <a:blip xmlns:r="http://schemas.openxmlformats.org/officeDocument/2006/relationships" r:embed="rId1">
            <a:duotone>
              <a:schemeClr val="accent2">
                <a:hueOff val="1121052"/>
                <a:satOff val="-1191"/>
                <a:lumOff val="915"/>
                <a:alphaOff val="0"/>
                <a:shade val="74000"/>
                <a:satMod val="130000"/>
                <a:lumMod val="90000"/>
              </a:schemeClr>
              <a:schemeClr val="accent2">
                <a:hueOff val="1121052"/>
                <a:satOff val="-1191"/>
                <a:lumOff val="91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Students felt prepared for university coursework involving research; intended to conduct future research; and found that their research skills to be important to future success;</a:t>
          </a:r>
        </a:p>
      </dsp:txBody>
      <dsp:txXfrm>
        <a:off x="81388" y="1933194"/>
        <a:ext cx="7046832" cy="1504474"/>
      </dsp:txXfrm>
    </dsp:sp>
    <dsp:sp modelId="{02158468-0D7E-48AA-B95D-483981CEC94F}">
      <dsp:nvSpPr>
        <dsp:cNvPr id="0" name=""/>
        <dsp:cNvSpPr/>
      </dsp:nvSpPr>
      <dsp:spPr>
        <a:xfrm>
          <a:off x="0" y="3591056"/>
          <a:ext cx="7209608" cy="1667250"/>
        </a:xfrm>
        <a:prstGeom prst="roundRect">
          <a:avLst/>
        </a:prstGeom>
        <a:blipFill>
          <a:blip xmlns:r="http://schemas.openxmlformats.org/officeDocument/2006/relationships" r:embed="rId1">
            <a:duotone>
              <a:schemeClr val="accent2">
                <a:hueOff val="2242103"/>
                <a:satOff val="-2381"/>
                <a:lumOff val="1830"/>
                <a:alphaOff val="0"/>
                <a:shade val="74000"/>
                <a:satMod val="130000"/>
                <a:lumMod val="90000"/>
              </a:schemeClr>
              <a:schemeClr val="accent2">
                <a:hueOff val="2242103"/>
                <a:satOff val="-2381"/>
                <a:lumOff val="183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Students developed an ethic of service; became more caring, open-minded, and reflective; and developed more self-confidence and maturity</a:t>
          </a:r>
        </a:p>
      </dsp:txBody>
      <dsp:txXfrm>
        <a:off x="81388" y="3672444"/>
        <a:ext cx="7046832" cy="1504474"/>
      </dsp:txXfrm>
    </dsp:sp>
    <dsp:sp modelId="{E2D7B8AE-5709-4CDF-B916-F3E2AC2FCAD5}">
      <dsp:nvSpPr>
        <dsp:cNvPr id="0" name=""/>
        <dsp:cNvSpPr/>
      </dsp:nvSpPr>
      <dsp:spPr>
        <a:xfrm>
          <a:off x="0" y="5330306"/>
          <a:ext cx="7209608" cy="166725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DP students scored higher on 9 out of 10 items that tested their knowledge of US government structure, functioning and history.</a:t>
          </a:r>
        </a:p>
      </dsp:txBody>
      <dsp:txXfrm>
        <a:off x="81388" y="5411694"/>
        <a:ext cx="7046832" cy="15044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20636-5800-4DE0-B013-451B5252AAA9}">
      <dsp:nvSpPr>
        <dsp:cNvPr id="0" name=""/>
        <dsp:cNvSpPr/>
      </dsp:nvSpPr>
      <dsp:spPr>
        <a:xfrm>
          <a:off x="0" y="257830"/>
          <a:ext cx="4947208" cy="12285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Theatre is a practical subject that encourages discovery through experimentation, the taking of risks and the presentation of ideas to others. It results in the development of both theatre and life skills; the building of confidence, creativity and working collaboratively.</a:t>
          </a:r>
        </a:p>
      </dsp:txBody>
      <dsp:txXfrm>
        <a:off x="59970" y="317800"/>
        <a:ext cx="4827268" cy="1108560"/>
      </dsp:txXfrm>
    </dsp:sp>
    <dsp:sp modelId="{9C6DE2A4-736A-4A58-AEF9-5618C18DA0FA}">
      <dsp:nvSpPr>
        <dsp:cNvPr id="0" name=""/>
        <dsp:cNvSpPr/>
      </dsp:nvSpPr>
      <dsp:spPr>
        <a:xfrm>
          <a:off x="0" y="1529530"/>
          <a:ext cx="4947208" cy="12285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IB Diploma Programme theatre course is a multifaceted theatre-making course of study. It gives students the opportunity to make theatre as creators, designers, directors and performers. </a:t>
          </a:r>
        </a:p>
      </dsp:txBody>
      <dsp:txXfrm>
        <a:off x="59970" y="1589500"/>
        <a:ext cx="4827268" cy="1108560"/>
      </dsp:txXfrm>
    </dsp:sp>
    <dsp:sp modelId="{6967706C-6259-4148-8803-E053AC0AC15E}">
      <dsp:nvSpPr>
        <dsp:cNvPr id="0" name=""/>
        <dsp:cNvSpPr/>
      </dsp:nvSpPr>
      <dsp:spPr>
        <a:xfrm>
          <a:off x="0" y="2801230"/>
          <a:ext cx="4947208" cy="12285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theatre course encourages students to appreciate that through the processes of researching, creating, preparing, presenting and critically reflecting on theatre— as participants and audience members—they gain a richer understanding of themselves, their community and the world.</a:t>
          </a:r>
        </a:p>
      </dsp:txBody>
      <dsp:txXfrm>
        <a:off x="59970" y="2861200"/>
        <a:ext cx="4827268" cy="11085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210D3-A5D8-4543-A054-0E46FAD43916}">
      <dsp:nvSpPr>
        <dsp:cNvPr id="0" name=""/>
        <dsp:cNvSpPr/>
      </dsp:nvSpPr>
      <dsp:spPr>
        <a:xfrm>
          <a:off x="0" y="28008"/>
          <a:ext cx="5914209" cy="2527200"/>
        </a:xfrm>
        <a:prstGeom prst="round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Two year course</a:t>
          </a:r>
        </a:p>
      </dsp:txBody>
      <dsp:txXfrm>
        <a:off x="123368" y="151376"/>
        <a:ext cx="5667473" cy="2280464"/>
      </dsp:txXfrm>
    </dsp:sp>
    <dsp:sp modelId="{A9D18806-E92C-462C-A78D-2F8844259D6F}">
      <dsp:nvSpPr>
        <dsp:cNvPr id="0" name=""/>
        <dsp:cNvSpPr/>
      </dsp:nvSpPr>
      <dsp:spPr>
        <a:xfrm>
          <a:off x="0" y="2693448"/>
          <a:ext cx="5914209" cy="2527200"/>
        </a:xfrm>
        <a:prstGeom prst="roundRect">
          <a:avLst/>
        </a:prstGeom>
        <a:blipFill>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SL and HL students work together in the same class </a:t>
          </a:r>
        </a:p>
      </dsp:txBody>
      <dsp:txXfrm>
        <a:off x="123368" y="2816816"/>
        <a:ext cx="5667473" cy="22804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CB780-3912-4A99-8A61-6FE930709ED1}">
      <dsp:nvSpPr>
        <dsp:cNvPr id="0" name=""/>
        <dsp:cNvSpPr/>
      </dsp:nvSpPr>
      <dsp:spPr>
        <a:xfrm>
          <a:off x="0" y="27618"/>
          <a:ext cx="6839494" cy="857756"/>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Unit 1   Research Methodology</a:t>
          </a:r>
        </a:p>
      </dsp:txBody>
      <dsp:txXfrm>
        <a:off x="41872" y="69490"/>
        <a:ext cx="6755750" cy="774012"/>
      </dsp:txXfrm>
    </dsp:sp>
    <dsp:sp modelId="{5C6EA2CD-F99A-4A3B-BD7B-8C2038A514CD}">
      <dsp:nvSpPr>
        <dsp:cNvPr id="0" name=""/>
        <dsp:cNvSpPr/>
      </dsp:nvSpPr>
      <dsp:spPr>
        <a:xfrm>
          <a:off x="0" y="951614"/>
          <a:ext cx="6839494" cy="857756"/>
        </a:xfrm>
        <a:prstGeom prst="roundRect">
          <a:avLst/>
        </a:prstGeom>
        <a:blipFill>
          <a:blip xmlns:r="http://schemas.openxmlformats.org/officeDocument/2006/relationships" r:embed="rId1">
            <a:duotone>
              <a:schemeClr val="accent2">
                <a:hueOff val="560526"/>
                <a:satOff val="-595"/>
                <a:lumOff val="457"/>
                <a:alphaOff val="0"/>
                <a:shade val="74000"/>
                <a:satMod val="130000"/>
                <a:lumMod val="90000"/>
              </a:schemeClr>
              <a:schemeClr val="accent2">
                <a:hueOff val="560526"/>
                <a:satOff val="-595"/>
                <a:lumOff val="45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Garamond" panose="02020404030301010803"/>
            </a:rPr>
            <a:t>Unit</a:t>
          </a:r>
          <a:r>
            <a:rPr lang="en-US" sz="2300" kern="1200"/>
            <a:t> 2  Sociocultural Approach to </a:t>
          </a:r>
          <a:r>
            <a:rPr lang="en-US" sz="2300" kern="1200" err="1"/>
            <a:t>Behaviour</a:t>
          </a:r>
          <a:r>
            <a:rPr lang="en-US" sz="2300" kern="1200"/>
            <a:t>: Social Influence </a:t>
          </a:r>
        </a:p>
      </dsp:txBody>
      <dsp:txXfrm>
        <a:off x="41872" y="993486"/>
        <a:ext cx="6755750" cy="774012"/>
      </dsp:txXfrm>
    </dsp:sp>
    <dsp:sp modelId="{26AD126C-0045-44FE-8D46-596D67A3073F}">
      <dsp:nvSpPr>
        <dsp:cNvPr id="0" name=""/>
        <dsp:cNvSpPr/>
      </dsp:nvSpPr>
      <dsp:spPr>
        <a:xfrm>
          <a:off x="0" y="1875610"/>
          <a:ext cx="6839494" cy="857756"/>
        </a:xfrm>
        <a:prstGeom prst="roundRect">
          <a:avLst/>
        </a:prstGeom>
        <a:blipFill>
          <a:blip xmlns:r="http://schemas.openxmlformats.org/officeDocument/2006/relationships" r:embed="rId1">
            <a:duotone>
              <a:schemeClr val="accent2">
                <a:hueOff val="1121052"/>
                <a:satOff val="-1191"/>
                <a:lumOff val="915"/>
                <a:alphaOff val="0"/>
                <a:shade val="74000"/>
                <a:satMod val="130000"/>
                <a:lumMod val="90000"/>
              </a:schemeClr>
              <a:schemeClr val="accent2">
                <a:hueOff val="1121052"/>
                <a:satOff val="-1191"/>
                <a:lumOff val="91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Unit 3 Cognitive Approach to </a:t>
          </a:r>
          <a:r>
            <a:rPr lang="en-US" sz="2300" kern="1200" err="1"/>
            <a:t>Behaviour</a:t>
          </a:r>
          <a:endParaRPr lang="en-US" sz="2300" kern="1200"/>
        </a:p>
      </dsp:txBody>
      <dsp:txXfrm>
        <a:off x="41872" y="1917482"/>
        <a:ext cx="6755750" cy="774012"/>
      </dsp:txXfrm>
    </dsp:sp>
    <dsp:sp modelId="{7C061081-20F6-40A1-8197-524B710EE653}">
      <dsp:nvSpPr>
        <dsp:cNvPr id="0" name=""/>
        <dsp:cNvSpPr/>
      </dsp:nvSpPr>
      <dsp:spPr>
        <a:xfrm>
          <a:off x="0" y="2799606"/>
          <a:ext cx="6839494" cy="857756"/>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Unit 4 Biological Approach to </a:t>
          </a:r>
          <a:r>
            <a:rPr lang="en-US" sz="2300" kern="1200" err="1"/>
            <a:t>Behaviour</a:t>
          </a:r>
          <a:endParaRPr lang="en-US" sz="2300" kern="1200"/>
        </a:p>
      </dsp:txBody>
      <dsp:txXfrm>
        <a:off x="41872" y="2841478"/>
        <a:ext cx="6755750" cy="774012"/>
      </dsp:txXfrm>
    </dsp:sp>
    <dsp:sp modelId="{426E52A7-5B6F-4B33-8E88-7B82B160593C}">
      <dsp:nvSpPr>
        <dsp:cNvPr id="0" name=""/>
        <dsp:cNvSpPr/>
      </dsp:nvSpPr>
      <dsp:spPr>
        <a:xfrm>
          <a:off x="0" y="3723603"/>
          <a:ext cx="6839494" cy="857756"/>
        </a:xfrm>
        <a:prstGeom prst="roundRect">
          <a:avLst/>
        </a:prstGeom>
        <a:blipFill>
          <a:blip xmlns:r="http://schemas.openxmlformats.org/officeDocument/2006/relationships" r:embed="rId1">
            <a:duotone>
              <a:schemeClr val="accent2">
                <a:hueOff val="2242103"/>
                <a:satOff val="-2381"/>
                <a:lumOff val="1830"/>
                <a:alphaOff val="0"/>
                <a:shade val="74000"/>
                <a:satMod val="130000"/>
                <a:lumMod val="90000"/>
              </a:schemeClr>
              <a:schemeClr val="accent2">
                <a:hueOff val="2242103"/>
                <a:satOff val="-2381"/>
                <a:lumOff val="183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Unit 5 Research Review</a:t>
          </a:r>
        </a:p>
      </dsp:txBody>
      <dsp:txXfrm>
        <a:off x="41872" y="3765475"/>
        <a:ext cx="6755750" cy="774012"/>
      </dsp:txXfrm>
    </dsp:sp>
    <dsp:sp modelId="{14B76FFD-72A6-4886-B4D2-5F42857526BD}">
      <dsp:nvSpPr>
        <dsp:cNvPr id="0" name=""/>
        <dsp:cNvSpPr/>
      </dsp:nvSpPr>
      <dsp:spPr>
        <a:xfrm>
          <a:off x="0" y="4647599"/>
          <a:ext cx="6839494" cy="857756"/>
        </a:xfrm>
        <a:prstGeom prst="roundRect">
          <a:avLst/>
        </a:prstGeom>
        <a:blipFill>
          <a:blip xmlns:r="http://schemas.openxmlformats.org/officeDocument/2006/relationships" r:embed="rId1">
            <a:duotone>
              <a:schemeClr val="accent2">
                <a:hueOff val="2802629"/>
                <a:satOff val="-2977"/>
                <a:lumOff val="2287"/>
                <a:alphaOff val="0"/>
                <a:shade val="74000"/>
                <a:satMod val="130000"/>
                <a:lumMod val="90000"/>
              </a:schemeClr>
              <a:schemeClr val="accent2">
                <a:hueOff val="2802629"/>
                <a:satOff val="-2977"/>
                <a:lumOff val="228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Unit 6 Mock Paper 1-3</a:t>
          </a:r>
        </a:p>
      </dsp:txBody>
      <dsp:txXfrm>
        <a:off x="41872" y="4689471"/>
        <a:ext cx="6755750" cy="774012"/>
      </dsp:txXfrm>
    </dsp:sp>
    <dsp:sp modelId="{9C144AB9-3DB5-41B2-B756-54145689ED7A}">
      <dsp:nvSpPr>
        <dsp:cNvPr id="0" name=""/>
        <dsp:cNvSpPr/>
      </dsp:nvSpPr>
      <dsp:spPr>
        <a:xfrm>
          <a:off x="0" y="5571595"/>
          <a:ext cx="6839494" cy="857756"/>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Unit 7 Introduction to Internal Assessment and Concepts of Research</a:t>
          </a:r>
        </a:p>
      </dsp:txBody>
      <dsp:txXfrm>
        <a:off x="41872" y="5613467"/>
        <a:ext cx="6755750" cy="7740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20E3B-FB45-4198-89D7-95BDC54AC1E5}">
      <dsp:nvSpPr>
        <dsp:cNvPr id="0" name=""/>
        <dsp:cNvSpPr/>
      </dsp:nvSpPr>
      <dsp:spPr>
        <a:xfrm>
          <a:off x="1463" y="863787"/>
          <a:ext cx="2853105" cy="1426552"/>
        </a:xfrm>
        <a:prstGeom prst="roundRect">
          <a:avLst>
            <a:gd name="adj" fmla="val 10000"/>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All HL &amp; SL students </a:t>
          </a:r>
          <a:r>
            <a:rPr lang="en-US" sz="2400" b="0" i="0" kern="1200"/>
            <a:t>do a deep dive into three c</a:t>
          </a:r>
          <a:r>
            <a:rPr lang="en-US" sz="2400" b="0" i="0" kern="1200" baseline="0"/>
            <a:t>ore </a:t>
          </a:r>
          <a:r>
            <a:rPr lang="en-US" sz="2400" kern="1200"/>
            <a:t>approaches to Psychology</a:t>
          </a:r>
          <a:r>
            <a:rPr lang="en-US" sz="2400" b="0" i="0" kern="1200" baseline="0"/>
            <a:t>:</a:t>
          </a:r>
          <a:r>
            <a:rPr lang="en-US" sz="2400" kern="1200"/>
            <a:t> </a:t>
          </a:r>
        </a:p>
      </dsp:txBody>
      <dsp:txXfrm>
        <a:off x="43245" y="905569"/>
        <a:ext cx="2769541" cy="1342988"/>
      </dsp:txXfrm>
    </dsp:sp>
    <dsp:sp modelId="{87941F15-6536-46F4-8A97-C914BBB7B12A}">
      <dsp:nvSpPr>
        <dsp:cNvPr id="0" name=""/>
        <dsp:cNvSpPr/>
      </dsp:nvSpPr>
      <dsp:spPr>
        <a:xfrm rot="19457599">
          <a:off x="2722467" y="1146978"/>
          <a:ext cx="1405444" cy="39902"/>
        </a:xfrm>
        <a:custGeom>
          <a:avLst/>
          <a:gdLst/>
          <a:ahLst/>
          <a:cxnLst/>
          <a:rect l="0" t="0" r="0" b="0"/>
          <a:pathLst>
            <a:path>
              <a:moveTo>
                <a:pt x="0" y="19951"/>
              </a:moveTo>
              <a:lnTo>
                <a:pt x="1405444" y="199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0053" y="1131793"/>
        <a:ext cx="70272" cy="70272"/>
      </dsp:txXfrm>
    </dsp:sp>
    <dsp:sp modelId="{5D570C93-C3E1-4B94-AD5B-DB7B2B16B446}">
      <dsp:nvSpPr>
        <dsp:cNvPr id="0" name=""/>
        <dsp:cNvSpPr/>
      </dsp:nvSpPr>
      <dsp:spPr>
        <a:xfrm>
          <a:off x="3995811" y="43519"/>
          <a:ext cx="2853105" cy="1426552"/>
        </a:xfrm>
        <a:prstGeom prst="roundRect">
          <a:avLst>
            <a:gd name="adj" fmla="val 1000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Biological, Cognitive, Sociocultural</a:t>
          </a:r>
          <a:endParaRPr lang="en-US" sz="2400" kern="1200"/>
        </a:p>
      </dsp:txBody>
      <dsp:txXfrm>
        <a:off x="4037593" y="85301"/>
        <a:ext cx="2769541" cy="1342988"/>
      </dsp:txXfrm>
    </dsp:sp>
    <dsp:sp modelId="{CC2C4B4F-613F-40D3-A7E1-C479DD2CC807}">
      <dsp:nvSpPr>
        <dsp:cNvPr id="0" name=""/>
        <dsp:cNvSpPr/>
      </dsp:nvSpPr>
      <dsp:spPr>
        <a:xfrm rot="2142401">
          <a:off x="2722467" y="1967246"/>
          <a:ext cx="1405444" cy="39902"/>
        </a:xfrm>
        <a:custGeom>
          <a:avLst/>
          <a:gdLst/>
          <a:ahLst/>
          <a:cxnLst/>
          <a:rect l="0" t="0" r="0" b="0"/>
          <a:pathLst>
            <a:path>
              <a:moveTo>
                <a:pt x="0" y="19951"/>
              </a:moveTo>
              <a:lnTo>
                <a:pt x="1405444" y="199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0053" y="1952061"/>
        <a:ext cx="70272" cy="70272"/>
      </dsp:txXfrm>
    </dsp:sp>
    <dsp:sp modelId="{70161690-77EA-4055-93A7-ACC1172A8CDC}">
      <dsp:nvSpPr>
        <dsp:cNvPr id="0" name=""/>
        <dsp:cNvSpPr/>
      </dsp:nvSpPr>
      <dsp:spPr>
        <a:xfrm>
          <a:off x="3995811" y="1684054"/>
          <a:ext cx="2853105" cy="1426552"/>
        </a:xfrm>
        <a:prstGeom prst="roundRect">
          <a:avLst>
            <a:gd name="adj" fmla="val 1000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a:t>Additional approaches</a:t>
          </a:r>
          <a:r>
            <a:rPr lang="en-US" sz="2400" b="0" i="0" kern="1200" baseline="0"/>
            <a:t> include Developmental &amp; Abnormal </a:t>
          </a:r>
          <a:r>
            <a:rPr lang="en-US" sz="2400" b="0" i="0" kern="1200"/>
            <a:t>P</a:t>
          </a:r>
          <a:r>
            <a:rPr lang="en-US" sz="2400" b="0" i="0" kern="1200" baseline="0"/>
            <a:t>sychology.</a:t>
          </a:r>
          <a:endParaRPr lang="en-US" sz="2400" kern="1200"/>
        </a:p>
      </dsp:txBody>
      <dsp:txXfrm>
        <a:off x="4037593" y="1725836"/>
        <a:ext cx="2769541" cy="1342988"/>
      </dsp:txXfrm>
    </dsp:sp>
    <dsp:sp modelId="{13DFB9ED-CAC9-4E63-B5F2-8F7CAF99DB08}">
      <dsp:nvSpPr>
        <dsp:cNvPr id="0" name=""/>
        <dsp:cNvSpPr/>
      </dsp:nvSpPr>
      <dsp:spPr>
        <a:xfrm>
          <a:off x="1463" y="3324590"/>
          <a:ext cx="2853105" cy="1426552"/>
        </a:xfrm>
        <a:prstGeom prst="roundRect">
          <a:avLst>
            <a:gd name="adj" fmla="val 10000"/>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All HL and SL students participate in a group IA project</a:t>
          </a:r>
          <a:r>
            <a:rPr lang="en-US" sz="2400" kern="1200"/>
            <a:t> </a:t>
          </a:r>
        </a:p>
      </dsp:txBody>
      <dsp:txXfrm>
        <a:off x="43245" y="3366372"/>
        <a:ext cx="2769541" cy="1342988"/>
      </dsp:txXfrm>
    </dsp:sp>
    <dsp:sp modelId="{FA3A4BD0-66A8-4FB9-B431-683520426F52}">
      <dsp:nvSpPr>
        <dsp:cNvPr id="0" name=""/>
        <dsp:cNvSpPr/>
      </dsp:nvSpPr>
      <dsp:spPr>
        <a:xfrm>
          <a:off x="2854568" y="4017915"/>
          <a:ext cx="1141242" cy="39902"/>
        </a:xfrm>
        <a:custGeom>
          <a:avLst/>
          <a:gdLst/>
          <a:ahLst/>
          <a:cxnLst/>
          <a:rect l="0" t="0" r="0" b="0"/>
          <a:pathLst>
            <a:path>
              <a:moveTo>
                <a:pt x="0" y="19951"/>
              </a:moveTo>
              <a:lnTo>
                <a:pt x="1141242" y="199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96658" y="4009335"/>
        <a:ext cx="57062" cy="57062"/>
      </dsp:txXfrm>
    </dsp:sp>
    <dsp:sp modelId="{833EAC63-6F8E-4120-955C-45CAD94E98DE}">
      <dsp:nvSpPr>
        <dsp:cNvPr id="0" name=""/>
        <dsp:cNvSpPr/>
      </dsp:nvSpPr>
      <dsp:spPr>
        <a:xfrm>
          <a:off x="3995811" y="3324590"/>
          <a:ext cx="2853105" cy="1426552"/>
        </a:xfrm>
        <a:prstGeom prst="roundRect">
          <a:avLst>
            <a:gd name="adj" fmla="val 1000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a:t>Study replication</a:t>
          </a:r>
          <a:r>
            <a:rPr lang="en-US" sz="2400" kern="1200"/>
            <a:t> (on campus activity)</a:t>
          </a:r>
        </a:p>
      </dsp:txBody>
      <dsp:txXfrm>
        <a:off x="4037593" y="3366372"/>
        <a:ext cx="2769541" cy="1342988"/>
      </dsp:txXfrm>
    </dsp:sp>
    <dsp:sp modelId="{A927D49F-2774-48C9-8082-3F6EAB6AC08F}">
      <dsp:nvSpPr>
        <dsp:cNvPr id="0" name=""/>
        <dsp:cNvSpPr/>
      </dsp:nvSpPr>
      <dsp:spPr>
        <a:xfrm>
          <a:off x="1463" y="4965126"/>
          <a:ext cx="2853105" cy="1426552"/>
        </a:xfrm>
        <a:prstGeom prst="roundRect">
          <a:avLst>
            <a:gd name="adj" fmla="val 10000"/>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All</a:t>
          </a:r>
          <a:r>
            <a:rPr lang="en-US" sz="2400" b="0" i="0" kern="1200" baseline="0"/>
            <a:t> students also study quantitative &amp; qualitative methods of study.</a:t>
          </a:r>
          <a:endParaRPr lang="en-US" sz="2400" kern="1200"/>
        </a:p>
      </dsp:txBody>
      <dsp:txXfrm>
        <a:off x="43245" y="5006908"/>
        <a:ext cx="2769541" cy="13429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B9E68-7C55-4070-A11E-22EF50312E9D}">
      <dsp:nvSpPr>
        <dsp:cNvPr id="0" name=""/>
        <dsp:cNvSpPr/>
      </dsp:nvSpPr>
      <dsp:spPr>
        <a:xfrm>
          <a:off x="157298" y="411"/>
          <a:ext cx="1307508" cy="13075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56DDE-5DC5-4B16-8EDC-A15D06BB192C}">
      <dsp:nvSpPr>
        <dsp:cNvPr id="0" name=""/>
        <dsp:cNvSpPr/>
      </dsp:nvSpPr>
      <dsp:spPr>
        <a:xfrm>
          <a:off x="431875" y="274988"/>
          <a:ext cx="758355" cy="758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DE2024-4888-42A8-87E7-92DC15083D89}">
      <dsp:nvSpPr>
        <dsp:cNvPr id="0" name=""/>
        <dsp:cNvSpPr/>
      </dsp:nvSpPr>
      <dsp:spPr>
        <a:xfrm>
          <a:off x="1744987" y="411"/>
          <a:ext cx="3081985" cy="130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Required for IB students globally </a:t>
          </a:r>
        </a:p>
      </dsp:txBody>
      <dsp:txXfrm>
        <a:off x="1744987" y="411"/>
        <a:ext cx="3081985" cy="1307508"/>
      </dsp:txXfrm>
    </dsp:sp>
    <dsp:sp modelId="{E9BEA201-A15D-439C-831D-EFD21AA98EE2}">
      <dsp:nvSpPr>
        <dsp:cNvPr id="0" name=""/>
        <dsp:cNvSpPr/>
      </dsp:nvSpPr>
      <dsp:spPr>
        <a:xfrm>
          <a:off x="5363985" y="411"/>
          <a:ext cx="1307508" cy="130750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CCCAC-4DDA-4184-952A-6976FA19642A}">
      <dsp:nvSpPr>
        <dsp:cNvPr id="0" name=""/>
        <dsp:cNvSpPr/>
      </dsp:nvSpPr>
      <dsp:spPr>
        <a:xfrm>
          <a:off x="5638562" y="274988"/>
          <a:ext cx="758355" cy="758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288D14-F27E-47E3-BC42-3D6213A733F5}">
      <dsp:nvSpPr>
        <dsp:cNvPr id="0" name=""/>
        <dsp:cNvSpPr/>
      </dsp:nvSpPr>
      <dsp:spPr>
        <a:xfrm>
          <a:off x="6951675" y="411"/>
          <a:ext cx="3081985" cy="130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Essential questions: </a:t>
          </a:r>
        </a:p>
        <a:p>
          <a:pPr marL="0" lvl="0" indent="0" algn="l" defTabSz="800100">
            <a:lnSpc>
              <a:spcPct val="100000"/>
            </a:lnSpc>
            <a:spcBef>
              <a:spcPct val="0"/>
            </a:spcBef>
            <a:spcAft>
              <a:spcPct val="35000"/>
            </a:spcAft>
            <a:buNone/>
          </a:pPr>
          <a:r>
            <a:rPr lang="en-US" sz="1800" kern="1200"/>
            <a:t>How do we know what we know? </a:t>
          </a:r>
        </a:p>
        <a:p>
          <a:pPr marL="0" lvl="0" indent="0" algn="l" defTabSz="800100">
            <a:lnSpc>
              <a:spcPct val="100000"/>
            </a:lnSpc>
            <a:spcBef>
              <a:spcPct val="0"/>
            </a:spcBef>
            <a:spcAft>
              <a:spcPct val="35000"/>
            </a:spcAft>
            <a:buNone/>
          </a:pPr>
          <a:r>
            <a:rPr lang="en-US" sz="1800" kern="1200"/>
            <a:t>Where does our knowledge come from?</a:t>
          </a:r>
        </a:p>
      </dsp:txBody>
      <dsp:txXfrm>
        <a:off x="6951675" y="411"/>
        <a:ext cx="3081985" cy="1307508"/>
      </dsp:txXfrm>
    </dsp:sp>
    <dsp:sp modelId="{7159AA17-EA80-4C3D-A4FD-F1B478338FD0}">
      <dsp:nvSpPr>
        <dsp:cNvPr id="0" name=""/>
        <dsp:cNvSpPr/>
      </dsp:nvSpPr>
      <dsp:spPr>
        <a:xfrm>
          <a:off x="157298" y="1843695"/>
          <a:ext cx="1307508" cy="130750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F3832-5EC6-4C1A-9AE2-2A32411B37CA}">
      <dsp:nvSpPr>
        <dsp:cNvPr id="0" name=""/>
        <dsp:cNvSpPr/>
      </dsp:nvSpPr>
      <dsp:spPr>
        <a:xfrm>
          <a:off x="431875" y="2118272"/>
          <a:ext cx="758355" cy="758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689591-776B-4933-AE4A-0E237F2F8A78}">
      <dsp:nvSpPr>
        <dsp:cNvPr id="0" name=""/>
        <dsp:cNvSpPr/>
      </dsp:nvSpPr>
      <dsp:spPr>
        <a:xfrm>
          <a:off x="1744987" y="1843695"/>
          <a:ext cx="3081985" cy="130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Students reflect on the knowledge, beliefs and opinions they have formed over their years of academic studies and their lives outside the classroom.</a:t>
          </a:r>
        </a:p>
      </dsp:txBody>
      <dsp:txXfrm>
        <a:off x="1744987" y="1843695"/>
        <a:ext cx="3081985" cy="1307508"/>
      </dsp:txXfrm>
    </dsp:sp>
    <dsp:sp modelId="{AF569543-BBC9-4F6C-BF62-71CDC6C785C6}">
      <dsp:nvSpPr>
        <dsp:cNvPr id="0" name=""/>
        <dsp:cNvSpPr/>
      </dsp:nvSpPr>
      <dsp:spPr>
        <a:xfrm>
          <a:off x="5363985" y="1843695"/>
          <a:ext cx="1307508" cy="130750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F1D958-B50B-44A8-8670-5AA3B7EDBB71}">
      <dsp:nvSpPr>
        <dsp:cNvPr id="0" name=""/>
        <dsp:cNvSpPr/>
      </dsp:nvSpPr>
      <dsp:spPr>
        <a:xfrm>
          <a:off x="5638562" y="2118272"/>
          <a:ext cx="758355" cy="758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685366-148A-4F07-B6C6-E76B9E46CD15}">
      <dsp:nvSpPr>
        <dsp:cNvPr id="0" name=""/>
        <dsp:cNvSpPr/>
      </dsp:nvSpPr>
      <dsp:spPr>
        <a:xfrm>
          <a:off x="6951675" y="1843695"/>
          <a:ext cx="3081985" cy="130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The course culminates in a TOK exhibition (IA) and TOK essay (external assessment)</a:t>
          </a:r>
        </a:p>
      </dsp:txBody>
      <dsp:txXfrm>
        <a:off x="6951675" y="1843695"/>
        <a:ext cx="3081985" cy="1307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4E9FF-503F-4BB8-B69E-3DB37D7FC0A7}">
      <dsp:nvSpPr>
        <dsp:cNvPr id="0" name=""/>
        <dsp:cNvSpPr/>
      </dsp:nvSpPr>
      <dsp:spPr>
        <a:xfrm>
          <a:off x="2971" y="170584"/>
          <a:ext cx="2357310" cy="141438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Mathematics	</a:t>
          </a:r>
        </a:p>
      </dsp:txBody>
      <dsp:txXfrm>
        <a:off x="2971" y="170584"/>
        <a:ext cx="2357310" cy="1414386"/>
      </dsp:txXfrm>
    </dsp:sp>
    <dsp:sp modelId="{AE0A5035-9B1C-48D9-B0A1-542269B023A7}">
      <dsp:nvSpPr>
        <dsp:cNvPr id="0" name=""/>
        <dsp:cNvSpPr/>
      </dsp:nvSpPr>
      <dsp:spPr>
        <a:xfrm>
          <a:off x="2596012" y="170584"/>
          <a:ext cx="2357310" cy="1414386"/>
        </a:xfrm>
        <a:prstGeom prst="rect">
          <a:avLst/>
        </a:prstGeom>
        <a:solidFill>
          <a:schemeClr val="accent2">
            <a:hueOff val="480451"/>
            <a:satOff val="-510"/>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Natural Sciences				</a:t>
          </a:r>
        </a:p>
      </dsp:txBody>
      <dsp:txXfrm>
        <a:off x="2596012" y="170584"/>
        <a:ext cx="2357310" cy="1414386"/>
      </dsp:txXfrm>
    </dsp:sp>
    <dsp:sp modelId="{BB04372F-C091-458B-8E52-435962029941}">
      <dsp:nvSpPr>
        <dsp:cNvPr id="0" name=""/>
        <dsp:cNvSpPr/>
      </dsp:nvSpPr>
      <dsp:spPr>
        <a:xfrm>
          <a:off x="5189053" y="170584"/>
          <a:ext cx="2357310" cy="1414386"/>
        </a:xfrm>
        <a:prstGeom prst="rect">
          <a:avLst/>
        </a:prstGeom>
        <a:solidFill>
          <a:schemeClr val="accent2">
            <a:hueOff val="960901"/>
            <a:satOff val="-1021"/>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History							</a:t>
          </a:r>
        </a:p>
      </dsp:txBody>
      <dsp:txXfrm>
        <a:off x="5189053" y="170584"/>
        <a:ext cx="2357310" cy="1414386"/>
      </dsp:txXfrm>
    </dsp:sp>
    <dsp:sp modelId="{C35C19FF-8BA8-4E70-B789-4D3175FBF246}">
      <dsp:nvSpPr>
        <dsp:cNvPr id="0" name=""/>
        <dsp:cNvSpPr/>
      </dsp:nvSpPr>
      <dsp:spPr>
        <a:xfrm>
          <a:off x="7782094" y="170584"/>
          <a:ext cx="2357310" cy="1414386"/>
        </a:xfrm>
        <a:prstGeom prst="rect">
          <a:avLst/>
        </a:prstGeom>
        <a:solidFill>
          <a:schemeClr val="accent2">
            <a:hueOff val="1441352"/>
            <a:satOff val="-1531"/>
            <a:lumOff val="11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aramond" panose="02020404030301010803"/>
            </a:rPr>
            <a:t>Knowledge and the Knower</a:t>
          </a:r>
          <a:endParaRPr lang="en-US" sz="1800" kern="1200"/>
        </a:p>
      </dsp:txBody>
      <dsp:txXfrm>
        <a:off x="7782094" y="170584"/>
        <a:ext cx="2357310" cy="1414386"/>
      </dsp:txXfrm>
    </dsp:sp>
    <dsp:sp modelId="{B0B206C5-0258-4399-95A2-29844D4F3782}">
      <dsp:nvSpPr>
        <dsp:cNvPr id="0" name=""/>
        <dsp:cNvSpPr/>
      </dsp:nvSpPr>
      <dsp:spPr>
        <a:xfrm>
          <a:off x="2971" y="1820701"/>
          <a:ext cx="2357310" cy="1414386"/>
        </a:xfrm>
        <a:prstGeom prst="rect">
          <a:avLst/>
        </a:prstGeom>
        <a:solidFill>
          <a:schemeClr val="accent2">
            <a:hueOff val="1921803"/>
            <a:satOff val="-2041"/>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Arts</a:t>
          </a:r>
        </a:p>
      </dsp:txBody>
      <dsp:txXfrm>
        <a:off x="2971" y="1820701"/>
        <a:ext cx="2357310" cy="1414386"/>
      </dsp:txXfrm>
    </dsp:sp>
    <dsp:sp modelId="{E94B55AD-9A10-4D36-B541-38C12E3D8E53}">
      <dsp:nvSpPr>
        <dsp:cNvPr id="0" name=""/>
        <dsp:cNvSpPr/>
      </dsp:nvSpPr>
      <dsp:spPr>
        <a:xfrm>
          <a:off x="2596012" y="1820701"/>
          <a:ext cx="2357310" cy="1414386"/>
        </a:xfrm>
        <a:prstGeom prst="rect">
          <a:avLst/>
        </a:prstGeom>
        <a:solidFill>
          <a:schemeClr val="accent2">
            <a:hueOff val="2402254"/>
            <a:satOff val="-2551"/>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Human Sciences							</a:t>
          </a:r>
        </a:p>
      </dsp:txBody>
      <dsp:txXfrm>
        <a:off x="2596012" y="1820701"/>
        <a:ext cx="2357310" cy="1414386"/>
      </dsp:txXfrm>
    </dsp:sp>
    <dsp:sp modelId="{D070A8AF-F328-4AB1-9D80-3E001F82C19A}">
      <dsp:nvSpPr>
        <dsp:cNvPr id="0" name=""/>
        <dsp:cNvSpPr/>
      </dsp:nvSpPr>
      <dsp:spPr>
        <a:xfrm>
          <a:off x="5189053" y="1820701"/>
          <a:ext cx="2357310" cy="1414386"/>
        </a:xfrm>
        <a:prstGeom prst="rect">
          <a:avLst/>
        </a:prstGeom>
        <a:solidFill>
          <a:schemeClr val="accent2">
            <a:hueOff val="2882704"/>
            <a:satOff val="-3062"/>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aramond" panose="02020404030301010803"/>
            </a:rPr>
            <a:t>Knowledge and Technology</a:t>
          </a:r>
          <a:endParaRPr lang="en-US" sz="1800" kern="1200"/>
        </a:p>
      </dsp:txBody>
      <dsp:txXfrm>
        <a:off x="5189053" y="1820701"/>
        <a:ext cx="2357310" cy="1414386"/>
      </dsp:txXfrm>
    </dsp:sp>
    <dsp:sp modelId="{C2459A06-E71C-4526-ADAB-03F5B961A1E1}">
      <dsp:nvSpPr>
        <dsp:cNvPr id="0" name=""/>
        <dsp:cNvSpPr/>
      </dsp:nvSpPr>
      <dsp:spPr>
        <a:xfrm>
          <a:off x="7782094" y="1820701"/>
          <a:ext cx="2357310" cy="1414386"/>
        </a:xfrm>
        <a:prstGeom prst="rect">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Indigenous Knowledge Systems</a:t>
          </a:r>
        </a:p>
      </dsp:txBody>
      <dsp:txXfrm>
        <a:off x="7782094" y="1820701"/>
        <a:ext cx="2357310" cy="14143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D5CE0-B6BB-4DB5-8E73-75A44F92AB06}">
      <dsp:nvSpPr>
        <dsp:cNvPr id="0" name=""/>
        <dsp:cNvSpPr/>
      </dsp:nvSpPr>
      <dsp:spPr>
        <a:xfrm>
          <a:off x="3101806" y="800743"/>
          <a:ext cx="617250" cy="91440"/>
        </a:xfrm>
        <a:custGeom>
          <a:avLst/>
          <a:gdLst/>
          <a:ahLst/>
          <a:cxnLst/>
          <a:rect l="0" t="0" r="0" b="0"/>
          <a:pathLst>
            <a:path>
              <a:moveTo>
                <a:pt x="0" y="45720"/>
              </a:moveTo>
              <a:lnTo>
                <a:pt x="192214" y="45719"/>
              </a:lnTo>
            </a:path>
            <a:path>
              <a:moveTo>
                <a:pt x="425036" y="45719"/>
              </a:moveTo>
              <a:lnTo>
                <a:pt x="617250"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55650">
            <a:lnSpc>
              <a:spcPct val="90000"/>
            </a:lnSpc>
            <a:spcBef>
              <a:spcPct val="0"/>
            </a:spcBef>
            <a:spcAft>
              <a:spcPct val="35000"/>
            </a:spcAft>
            <a:buNone/>
          </a:pPr>
          <a:r>
            <a:rPr lang="en-US" sz="1700" kern="1200"/>
            <a:t>01</a:t>
          </a:r>
        </a:p>
      </dsp:txBody>
      <dsp:txXfrm>
        <a:off x="3294021" y="735721"/>
        <a:ext cx="232821" cy="221483"/>
      </dsp:txXfrm>
    </dsp:sp>
    <dsp:sp modelId="{29089252-B25B-458B-AEC7-09046D2236B2}">
      <dsp:nvSpPr>
        <dsp:cNvPr id="0" name=""/>
        <dsp:cNvSpPr/>
      </dsp:nvSpPr>
      <dsp:spPr>
        <a:xfrm>
          <a:off x="286864" y="1441"/>
          <a:ext cx="2816742" cy="16900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023" tIns="144879" rIns="138023" bIns="144879" numCol="1" spcCol="1270" anchor="ctr" anchorCtr="0">
          <a:noAutofit/>
        </a:bodyPr>
        <a:lstStyle/>
        <a:p>
          <a:pPr marL="0" lvl="0" indent="0" algn="ctr" defTabSz="933450">
            <a:lnSpc>
              <a:spcPct val="90000"/>
            </a:lnSpc>
            <a:spcBef>
              <a:spcPct val="0"/>
            </a:spcBef>
            <a:spcAft>
              <a:spcPct val="35000"/>
            </a:spcAft>
            <a:buNone/>
          </a:pPr>
          <a:r>
            <a:rPr lang="en-US" sz="2100" kern="1200"/>
            <a:t>Required for all IB students throughout the world</a:t>
          </a:r>
        </a:p>
      </dsp:txBody>
      <dsp:txXfrm>
        <a:off x="286864" y="1441"/>
        <a:ext cx="2816742" cy="1690045"/>
      </dsp:txXfrm>
    </dsp:sp>
    <dsp:sp modelId="{FBDE140C-B563-4E42-A375-2A0668C2916A}">
      <dsp:nvSpPr>
        <dsp:cNvPr id="0" name=""/>
        <dsp:cNvSpPr/>
      </dsp:nvSpPr>
      <dsp:spPr>
        <a:xfrm>
          <a:off x="6566399" y="800743"/>
          <a:ext cx="617250" cy="91440"/>
        </a:xfrm>
        <a:custGeom>
          <a:avLst/>
          <a:gdLst/>
          <a:ahLst/>
          <a:cxnLst/>
          <a:rect l="0" t="0" r="0" b="0"/>
          <a:pathLst>
            <a:path>
              <a:moveTo>
                <a:pt x="0" y="45720"/>
              </a:moveTo>
              <a:lnTo>
                <a:pt x="192214" y="45719"/>
              </a:lnTo>
            </a:path>
            <a:path>
              <a:moveTo>
                <a:pt x="425036" y="45719"/>
              </a:moveTo>
              <a:lnTo>
                <a:pt x="617250"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55650">
            <a:lnSpc>
              <a:spcPct val="90000"/>
            </a:lnSpc>
            <a:spcBef>
              <a:spcPct val="0"/>
            </a:spcBef>
            <a:spcAft>
              <a:spcPct val="35000"/>
            </a:spcAft>
            <a:buNone/>
          </a:pPr>
          <a:r>
            <a:rPr lang="en-US" sz="1700" kern="1200"/>
            <a:t>02</a:t>
          </a:r>
        </a:p>
      </dsp:txBody>
      <dsp:txXfrm>
        <a:off x="6758614" y="735721"/>
        <a:ext cx="232821" cy="221483"/>
      </dsp:txXfrm>
    </dsp:sp>
    <dsp:sp modelId="{474EDCD4-7146-4D8B-A17A-EF7AD8E63E2E}">
      <dsp:nvSpPr>
        <dsp:cNvPr id="0" name=""/>
        <dsp:cNvSpPr/>
      </dsp:nvSpPr>
      <dsp:spPr>
        <a:xfrm>
          <a:off x="3751457" y="1441"/>
          <a:ext cx="2816742" cy="169004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023" tIns="144879" rIns="138023" bIns="144879" numCol="1" spcCol="1270" anchor="ctr" anchorCtr="0">
          <a:noAutofit/>
        </a:bodyPr>
        <a:lstStyle/>
        <a:p>
          <a:pPr marL="0" lvl="0" indent="0" algn="ctr" defTabSz="933450">
            <a:lnSpc>
              <a:spcPct val="90000"/>
            </a:lnSpc>
            <a:spcBef>
              <a:spcPct val="0"/>
            </a:spcBef>
            <a:spcAft>
              <a:spcPct val="35000"/>
            </a:spcAft>
            <a:buNone/>
          </a:pPr>
          <a:r>
            <a:rPr lang="en-US" sz="2100" kern="1200"/>
            <a:t>4000 word essay written in one of the student’s subject areas</a:t>
          </a:r>
        </a:p>
      </dsp:txBody>
      <dsp:txXfrm>
        <a:off x="3751457" y="1441"/>
        <a:ext cx="2816742" cy="1690045"/>
      </dsp:txXfrm>
    </dsp:sp>
    <dsp:sp modelId="{48857FD4-81E1-48D6-BD50-4AF25F0D8E46}">
      <dsp:nvSpPr>
        <dsp:cNvPr id="0" name=""/>
        <dsp:cNvSpPr/>
      </dsp:nvSpPr>
      <dsp:spPr>
        <a:xfrm>
          <a:off x="1695235" y="1689686"/>
          <a:ext cx="6929186" cy="617250"/>
        </a:xfrm>
        <a:custGeom>
          <a:avLst/>
          <a:gdLst/>
          <a:ahLst/>
          <a:cxnLst/>
          <a:rect l="0" t="0" r="0" b="0"/>
          <a:pathLst>
            <a:path>
              <a:moveTo>
                <a:pt x="6929186" y="0"/>
              </a:moveTo>
              <a:lnTo>
                <a:pt x="6929186" y="325725"/>
              </a:lnTo>
              <a:lnTo>
                <a:pt x="0" y="325725"/>
              </a:lnTo>
              <a:lnTo>
                <a:pt x="0" y="61725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55650">
            <a:lnSpc>
              <a:spcPct val="90000"/>
            </a:lnSpc>
            <a:spcBef>
              <a:spcPct val="0"/>
            </a:spcBef>
            <a:spcAft>
              <a:spcPct val="35000"/>
            </a:spcAft>
            <a:buNone/>
          </a:pPr>
          <a:r>
            <a:rPr lang="en-US" sz="1700" kern="1200"/>
            <a:t>03</a:t>
          </a:r>
        </a:p>
      </dsp:txBody>
      <dsp:txXfrm>
        <a:off x="4985843" y="1887570"/>
        <a:ext cx="347970" cy="221483"/>
      </dsp:txXfrm>
    </dsp:sp>
    <dsp:sp modelId="{10ECA4FF-6ED1-42D2-B107-BDC2741BF379}">
      <dsp:nvSpPr>
        <dsp:cNvPr id="0" name=""/>
        <dsp:cNvSpPr/>
      </dsp:nvSpPr>
      <dsp:spPr>
        <a:xfrm>
          <a:off x="7216050" y="1441"/>
          <a:ext cx="2816742" cy="169004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023" tIns="144879" rIns="138023" bIns="144879" numCol="1" spcCol="1270" anchor="ctr" anchorCtr="0">
          <a:noAutofit/>
        </a:bodyPr>
        <a:lstStyle/>
        <a:p>
          <a:pPr marL="0" lvl="0" indent="0" algn="ctr" defTabSz="933450">
            <a:lnSpc>
              <a:spcPct val="90000"/>
            </a:lnSpc>
            <a:spcBef>
              <a:spcPct val="0"/>
            </a:spcBef>
            <a:spcAft>
              <a:spcPct val="35000"/>
            </a:spcAft>
            <a:buNone/>
          </a:pPr>
          <a:r>
            <a:rPr lang="en-US" sz="2100" kern="1200"/>
            <a:t>Will have a teacher advisor to guide the student through the process</a:t>
          </a:r>
        </a:p>
      </dsp:txBody>
      <dsp:txXfrm>
        <a:off x="7216050" y="1441"/>
        <a:ext cx="2816742" cy="1690045"/>
      </dsp:txXfrm>
    </dsp:sp>
    <dsp:sp modelId="{4DE859D9-F554-4AE6-8984-6DA0ACEF1198}">
      <dsp:nvSpPr>
        <dsp:cNvPr id="0" name=""/>
        <dsp:cNvSpPr/>
      </dsp:nvSpPr>
      <dsp:spPr>
        <a:xfrm>
          <a:off x="3101806" y="3138640"/>
          <a:ext cx="617250" cy="91440"/>
        </a:xfrm>
        <a:custGeom>
          <a:avLst/>
          <a:gdLst/>
          <a:ahLst/>
          <a:cxnLst/>
          <a:rect l="0" t="0" r="0" b="0"/>
          <a:pathLst>
            <a:path>
              <a:moveTo>
                <a:pt x="0" y="45720"/>
              </a:moveTo>
              <a:lnTo>
                <a:pt x="192214" y="45719"/>
              </a:lnTo>
            </a:path>
            <a:path>
              <a:moveTo>
                <a:pt x="425036" y="45719"/>
              </a:moveTo>
              <a:lnTo>
                <a:pt x="61725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55650">
            <a:lnSpc>
              <a:spcPct val="90000"/>
            </a:lnSpc>
            <a:spcBef>
              <a:spcPct val="0"/>
            </a:spcBef>
            <a:spcAft>
              <a:spcPct val="35000"/>
            </a:spcAft>
            <a:buNone/>
          </a:pPr>
          <a:r>
            <a:rPr lang="en-US" sz="1700" kern="1200"/>
            <a:t>04</a:t>
          </a:r>
        </a:p>
      </dsp:txBody>
      <dsp:txXfrm>
        <a:off x="3294021" y="3073618"/>
        <a:ext cx="232821" cy="221483"/>
      </dsp:txXfrm>
    </dsp:sp>
    <dsp:sp modelId="{9AC8FE70-E275-4772-B937-D718BC9F96CB}">
      <dsp:nvSpPr>
        <dsp:cNvPr id="0" name=""/>
        <dsp:cNvSpPr/>
      </dsp:nvSpPr>
      <dsp:spPr>
        <a:xfrm>
          <a:off x="286864" y="2339337"/>
          <a:ext cx="2816742" cy="169004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023" tIns="144879" rIns="138023" bIns="144879" numCol="1" spcCol="1270" anchor="ctr" anchorCtr="0">
          <a:noAutofit/>
        </a:bodyPr>
        <a:lstStyle/>
        <a:p>
          <a:pPr marL="0" lvl="0" indent="0" algn="ctr" defTabSz="933450">
            <a:lnSpc>
              <a:spcPct val="90000"/>
            </a:lnSpc>
            <a:spcBef>
              <a:spcPct val="0"/>
            </a:spcBef>
            <a:spcAft>
              <a:spcPct val="35000"/>
            </a:spcAft>
            <a:buNone/>
          </a:pPr>
          <a:r>
            <a:rPr lang="en-US" sz="2100" kern="1200"/>
            <a:t>Essay process starts in 2</a:t>
          </a:r>
          <a:r>
            <a:rPr lang="en-US" sz="2100" kern="1200" baseline="30000"/>
            <a:t>nd</a:t>
          </a:r>
          <a:r>
            <a:rPr lang="en-US" sz="2100" kern="1200"/>
            <a:t> semester junior year in TOK</a:t>
          </a:r>
        </a:p>
      </dsp:txBody>
      <dsp:txXfrm>
        <a:off x="286864" y="2339337"/>
        <a:ext cx="2816742" cy="1690045"/>
      </dsp:txXfrm>
    </dsp:sp>
    <dsp:sp modelId="{361A2447-78B5-4F0F-859D-B9C7831F8D9B}">
      <dsp:nvSpPr>
        <dsp:cNvPr id="0" name=""/>
        <dsp:cNvSpPr/>
      </dsp:nvSpPr>
      <dsp:spPr>
        <a:xfrm>
          <a:off x="3751457" y="2339337"/>
          <a:ext cx="2816742" cy="169004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023" tIns="144879" rIns="138023" bIns="144879" numCol="1" spcCol="1270" anchor="ctr" anchorCtr="0">
          <a:noAutofit/>
        </a:bodyPr>
        <a:lstStyle/>
        <a:p>
          <a:pPr marL="0" lvl="0" indent="0" algn="ctr" defTabSz="933450">
            <a:lnSpc>
              <a:spcPct val="90000"/>
            </a:lnSpc>
            <a:spcBef>
              <a:spcPct val="0"/>
            </a:spcBef>
            <a:spcAft>
              <a:spcPct val="35000"/>
            </a:spcAft>
            <a:buNone/>
          </a:pPr>
          <a:r>
            <a:rPr lang="en-US" sz="2100" kern="1200"/>
            <a:t>Students write the essay over the summer and turn in their first edition in August when school resumes</a:t>
          </a:r>
        </a:p>
      </dsp:txBody>
      <dsp:txXfrm>
        <a:off x="3751457" y="2339337"/>
        <a:ext cx="2816742" cy="169004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7EC94-7F80-4AE6-9D72-2D0F229D01F4}">
      <dsp:nvSpPr>
        <dsp:cNvPr id="0" name=""/>
        <dsp:cNvSpPr/>
      </dsp:nvSpPr>
      <dsp:spPr>
        <a:xfrm>
          <a:off x="290509" y="2632"/>
          <a:ext cx="2959071" cy="177544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Part of the IB Core, required for the IB Diploma and graduation </a:t>
          </a:r>
        </a:p>
      </dsp:txBody>
      <dsp:txXfrm>
        <a:off x="290509" y="2632"/>
        <a:ext cx="2959071" cy="1775442"/>
      </dsp:txXfrm>
    </dsp:sp>
    <dsp:sp modelId="{A1D8D877-D97F-44B3-87FB-C13AD28E1E70}">
      <dsp:nvSpPr>
        <dsp:cNvPr id="0" name=""/>
        <dsp:cNvSpPr/>
      </dsp:nvSpPr>
      <dsp:spPr>
        <a:xfrm>
          <a:off x="3545487" y="2632"/>
          <a:ext cx="2959071" cy="1775442"/>
        </a:xfrm>
        <a:prstGeom prst="rect">
          <a:avLst/>
        </a:prstGeom>
        <a:solidFill>
          <a:schemeClr val="accent2">
            <a:hueOff val="672631"/>
            <a:satOff val="-714"/>
            <a:lumOff val="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Strands-</a:t>
          </a:r>
        </a:p>
        <a:p>
          <a:pPr marL="0" lvl="0" indent="0" algn="ctr" defTabSz="1200150">
            <a:lnSpc>
              <a:spcPct val="90000"/>
            </a:lnSpc>
            <a:spcBef>
              <a:spcPct val="0"/>
            </a:spcBef>
            <a:spcAft>
              <a:spcPct val="35000"/>
            </a:spcAft>
            <a:buNone/>
          </a:pPr>
          <a:r>
            <a:rPr lang="en-US" sz="2700" kern="1200"/>
            <a:t>Creativity, Activity, Service</a:t>
          </a:r>
        </a:p>
      </dsp:txBody>
      <dsp:txXfrm>
        <a:off x="3545487" y="2632"/>
        <a:ext cx="2959071" cy="1775442"/>
      </dsp:txXfrm>
    </dsp:sp>
    <dsp:sp modelId="{481109E3-DD14-41E9-ADEE-BD6E2D315D6E}">
      <dsp:nvSpPr>
        <dsp:cNvPr id="0" name=""/>
        <dsp:cNvSpPr/>
      </dsp:nvSpPr>
      <dsp:spPr>
        <a:xfrm>
          <a:off x="6800465" y="2632"/>
          <a:ext cx="2959071" cy="1775442"/>
        </a:xfrm>
        <a:prstGeom prst="rect">
          <a:avLst/>
        </a:prstGeom>
        <a:solidFill>
          <a:schemeClr val="accent2">
            <a:hueOff val="1345262"/>
            <a:satOff val="-1429"/>
            <a:lumOff val="1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Starts first day of </a:t>
          </a:r>
        </a:p>
        <a:p>
          <a:pPr marL="0" lvl="0" indent="0" algn="ctr" defTabSz="1200150">
            <a:lnSpc>
              <a:spcPct val="90000"/>
            </a:lnSpc>
            <a:spcBef>
              <a:spcPct val="0"/>
            </a:spcBef>
            <a:spcAft>
              <a:spcPct val="35000"/>
            </a:spcAft>
            <a:buNone/>
          </a:pPr>
          <a:r>
            <a:rPr lang="en-US" sz="2700" kern="1200"/>
            <a:t>Junior Year</a:t>
          </a:r>
        </a:p>
      </dsp:txBody>
      <dsp:txXfrm>
        <a:off x="6800465" y="2632"/>
        <a:ext cx="2959071" cy="1775442"/>
      </dsp:txXfrm>
    </dsp:sp>
    <dsp:sp modelId="{49635113-FE40-43A2-BE2B-01EA0A8E2F98}">
      <dsp:nvSpPr>
        <dsp:cNvPr id="0" name=""/>
        <dsp:cNvSpPr/>
      </dsp:nvSpPr>
      <dsp:spPr>
        <a:xfrm>
          <a:off x="290509" y="2073982"/>
          <a:ext cx="2959071" cy="1775442"/>
        </a:xfrm>
        <a:prstGeom prst="rect">
          <a:avLst/>
        </a:prstGeom>
        <a:solidFill>
          <a:schemeClr val="accent2">
            <a:hueOff val="2017893"/>
            <a:satOff val="-2143"/>
            <a:lumOff val="1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18 month commitment to your community and to yourself</a:t>
          </a:r>
        </a:p>
      </dsp:txBody>
      <dsp:txXfrm>
        <a:off x="290509" y="2073982"/>
        <a:ext cx="2959071" cy="1775442"/>
      </dsp:txXfrm>
    </dsp:sp>
    <dsp:sp modelId="{30539894-2E8E-401F-84A4-9FBDE067672B}">
      <dsp:nvSpPr>
        <dsp:cNvPr id="0" name=""/>
        <dsp:cNvSpPr/>
      </dsp:nvSpPr>
      <dsp:spPr>
        <a:xfrm>
          <a:off x="3545487" y="2073982"/>
          <a:ext cx="2959071" cy="1775442"/>
        </a:xfrm>
        <a:prstGeom prst="rect">
          <a:avLst/>
        </a:prstGeom>
        <a:solidFill>
          <a:schemeClr val="accent2">
            <a:hueOff val="2690524"/>
            <a:satOff val="-2858"/>
            <a:lumOff val="2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This summer find a place to provide community service monthly. </a:t>
          </a:r>
        </a:p>
      </dsp:txBody>
      <dsp:txXfrm>
        <a:off x="3545487" y="2073982"/>
        <a:ext cx="2959071" cy="1775442"/>
      </dsp:txXfrm>
    </dsp:sp>
    <dsp:sp modelId="{C300A83B-C53A-45C6-986F-7517F96AC5DB}">
      <dsp:nvSpPr>
        <dsp:cNvPr id="0" name=""/>
        <dsp:cNvSpPr/>
      </dsp:nvSpPr>
      <dsp:spPr>
        <a:xfrm>
          <a:off x="6800465" y="2073982"/>
          <a:ext cx="2959071" cy="1775442"/>
        </a:xfrm>
        <a:prstGeom prst="rect">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Student meeting this spring during AR.  </a:t>
          </a:r>
        </a:p>
        <a:p>
          <a:pPr marL="0" lvl="0" indent="0" algn="ctr" defTabSz="1200150">
            <a:lnSpc>
              <a:spcPct val="90000"/>
            </a:lnSpc>
            <a:spcBef>
              <a:spcPct val="0"/>
            </a:spcBef>
            <a:spcAft>
              <a:spcPct val="35000"/>
            </a:spcAft>
            <a:buNone/>
          </a:pPr>
          <a:r>
            <a:rPr lang="en-US" sz="2700" kern="1200"/>
            <a:t>Be on the lookout for the date!</a:t>
          </a:r>
        </a:p>
      </dsp:txBody>
      <dsp:txXfrm>
        <a:off x="6800465" y="2073982"/>
        <a:ext cx="2959071" cy="1775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912C5-33A1-449D-8E23-23FD6D6FE5C2}">
      <dsp:nvSpPr>
        <dsp:cNvPr id="0" name=""/>
        <dsp:cNvSpPr/>
      </dsp:nvSpPr>
      <dsp:spPr>
        <a:xfrm>
          <a:off x="0" y="677078"/>
          <a:ext cx="8130988" cy="118404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84.6% of DP candidates globally enrolled in university immediately after high school compared to the national average of 66%              --99% at PHUHS IB (85% PHUHS IB attend a Florida College)</a:t>
          </a:r>
        </a:p>
      </dsp:txBody>
      <dsp:txXfrm>
        <a:off x="57800" y="734878"/>
        <a:ext cx="8015388" cy="1068440"/>
      </dsp:txXfrm>
    </dsp:sp>
    <dsp:sp modelId="{3CF72582-9A26-419A-AF69-F3C9ABF849F2}">
      <dsp:nvSpPr>
        <dsp:cNvPr id="0" name=""/>
        <dsp:cNvSpPr/>
      </dsp:nvSpPr>
      <dsp:spPr>
        <a:xfrm>
          <a:off x="0" y="1927358"/>
          <a:ext cx="8130988" cy="1184040"/>
        </a:xfrm>
        <a:prstGeom prst="roundRect">
          <a:avLst/>
        </a:prstGeom>
        <a:blipFill>
          <a:blip xmlns:r="http://schemas.openxmlformats.org/officeDocument/2006/relationships" r:embed="rId1">
            <a:duotone>
              <a:schemeClr val="accent2">
                <a:hueOff val="840789"/>
                <a:satOff val="-893"/>
                <a:lumOff val="686"/>
                <a:alphaOff val="0"/>
                <a:shade val="74000"/>
                <a:satMod val="130000"/>
                <a:lumMod val="90000"/>
              </a:schemeClr>
              <a:schemeClr val="accent2">
                <a:hueOff val="840789"/>
                <a:satOff val="-893"/>
                <a:lumOff val="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greater percentage of DP candidates enrolled in more selective institutions</a:t>
          </a:r>
        </a:p>
      </dsp:txBody>
      <dsp:txXfrm>
        <a:off x="57800" y="1985158"/>
        <a:ext cx="8015388" cy="1068440"/>
      </dsp:txXfrm>
    </dsp:sp>
    <dsp:sp modelId="{C0030C21-FAB1-49FC-9227-C08998C6E069}">
      <dsp:nvSpPr>
        <dsp:cNvPr id="0" name=""/>
        <dsp:cNvSpPr/>
      </dsp:nvSpPr>
      <dsp:spPr>
        <a:xfrm>
          <a:off x="0" y="3177638"/>
          <a:ext cx="8130988" cy="1184040"/>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90.4% of DP candidates who enrolled in a four-year postsecondary institution immediately after high school were enrolled in the same institution the following year</a:t>
          </a:r>
        </a:p>
      </dsp:txBody>
      <dsp:txXfrm>
        <a:off x="57800" y="3235438"/>
        <a:ext cx="8015388" cy="1068440"/>
      </dsp:txXfrm>
    </dsp:sp>
    <dsp:sp modelId="{7BB6968F-36A1-4710-A356-7309698DF746}">
      <dsp:nvSpPr>
        <dsp:cNvPr id="0" name=""/>
        <dsp:cNvSpPr/>
      </dsp:nvSpPr>
      <dsp:spPr>
        <a:xfrm>
          <a:off x="0" y="4427918"/>
          <a:ext cx="8130988" cy="1184040"/>
        </a:xfrm>
        <a:prstGeom prst="roundRect">
          <a:avLst/>
        </a:prstGeom>
        <a:blipFill>
          <a:blip xmlns:r="http://schemas.openxmlformats.org/officeDocument/2006/relationships" r:embed="rId1">
            <a:duotone>
              <a:schemeClr val="accent2">
                <a:hueOff val="2522366"/>
                <a:satOff val="-2679"/>
                <a:lumOff val="2059"/>
                <a:alphaOff val="0"/>
                <a:shade val="74000"/>
                <a:satMod val="130000"/>
                <a:lumMod val="90000"/>
              </a:schemeClr>
              <a:schemeClr val="accent2">
                <a:hueOff val="2522366"/>
                <a:satOff val="-2679"/>
                <a:lumOff val="205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66.5% graduated within 4 years compared to the national average of 41.4%</a:t>
          </a:r>
        </a:p>
      </dsp:txBody>
      <dsp:txXfrm>
        <a:off x="57800" y="4485718"/>
        <a:ext cx="8015388" cy="1068440"/>
      </dsp:txXfrm>
    </dsp:sp>
    <dsp:sp modelId="{E0941B5C-5128-4FAC-A5A7-13B97C7AB150}">
      <dsp:nvSpPr>
        <dsp:cNvPr id="0" name=""/>
        <dsp:cNvSpPr/>
      </dsp:nvSpPr>
      <dsp:spPr>
        <a:xfrm>
          <a:off x="0" y="5678198"/>
          <a:ext cx="8130988" cy="118404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Our students are persistent, prepared, and proficient!</a:t>
          </a:r>
        </a:p>
      </dsp:txBody>
      <dsp:txXfrm>
        <a:off x="57800" y="5735998"/>
        <a:ext cx="8015388" cy="1068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0A5C3-68C6-4D60-A5E7-B9CCAC7DBC6A}">
      <dsp:nvSpPr>
        <dsp:cNvPr id="0" name=""/>
        <dsp:cNvSpPr/>
      </dsp:nvSpPr>
      <dsp:spPr>
        <a:xfrm>
          <a:off x="0" y="0"/>
          <a:ext cx="8161017" cy="129369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Earn college credits and/or place into more challenging classes in college for every IB course passed with a 4-7</a:t>
          </a:r>
        </a:p>
        <a:p>
          <a:pPr marL="0" lvl="0" indent="0" algn="l" defTabSz="1022350">
            <a:lnSpc>
              <a:spcPct val="90000"/>
            </a:lnSpc>
            <a:spcBef>
              <a:spcPct val="0"/>
            </a:spcBef>
            <a:spcAft>
              <a:spcPct val="35000"/>
            </a:spcAft>
            <a:buNone/>
          </a:pPr>
          <a:r>
            <a:rPr lang="en-US" sz="2300" kern="1200"/>
            <a:t> *Dependent on University’s eligibility requirements</a:t>
          </a:r>
        </a:p>
      </dsp:txBody>
      <dsp:txXfrm>
        <a:off x="37891" y="37891"/>
        <a:ext cx="6823880" cy="1217915"/>
      </dsp:txXfrm>
    </dsp:sp>
    <dsp:sp modelId="{59187854-553E-4EDA-9ACF-7ADCC8430E9F}">
      <dsp:nvSpPr>
        <dsp:cNvPr id="0" name=""/>
        <dsp:cNvSpPr/>
      </dsp:nvSpPr>
      <dsp:spPr>
        <a:xfrm>
          <a:off x="1440179" y="1581185"/>
          <a:ext cx="8161017" cy="1293697"/>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 Florida colleges, students can earn up to 45 college credits (1 ½ years) with the completion of the IB Diploma </a:t>
          </a:r>
        </a:p>
      </dsp:txBody>
      <dsp:txXfrm>
        <a:off x="1478070" y="1619076"/>
        <a:ext cx="5804152" cy="1217915"/>
      </dsp:txXfrm>
    </dsp:sp>
    <dsp:sp modelId="{4AFAD0B7-4797-4683-9709-75C302B55A3C}">
      <dsp:nvSpPr>
        <dsp:cNvPr id="0" name=""/>
        <dsp:cNvSpPr/>
      </dsp:nvSpPr>
      <dsp:spPr>
        <a:xfrm>
          <a:off x="7320114" y="1016989"/>
          <a:ext cx="840903" cy="840903"/>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509317" y="1016989"/>
        <a:ext cx="462497" cy="632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CBB05-7312-4542-86E2-B4660363B6F9}">
      <dsp:nvSpPr>
        <dsp:cNvPr id="0" name=""/>
        <dsp:cNvSpPr/>
      </dsp:nvSpPr>
      <dsp:spPr>
        <a:xfrm>
          <a:off x="0" y="102168"/>
          <a:ext cx="5914209" cy="725399"/>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Internal Assessments (IAs)</a:t>
          </a:r>
        </a:p>
      </dsp:txBody>
      <dsp:txXfrm>
        <a:off x="35411" y="137579"/>
        <a:ext cx="5843387" cy="654577"/>
      </dsp:txXfrm>
    </dsp:sp>
    <dsp:sp modelId="{64ED3F59-EA22-4597-B91C-1481CDA436F9}">
      <dsp:nvSpPr>
        <dsp:cNvPr id="0" name=""/>
        <dsp:cNvSpPr/>
      </dsp:nvSpPr>
      <dsp:spPr>
        <a:xfrm>
          <a:off x="0" y="827568"/>
          <a:ext cx="5914209" cy="211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Completed with the teacher, during the course, both in and outside of class</a:t>
          </a:r>
        </a:p>
        <a:p>
          <a:pPr marL="228600" lvl="1" indent="-228600" algn="l" defTabSz="1066800">
            <a:lnSpc>
              <a:spcPct val="90000"/>
            </a:lnSpc>
            <a:spcBef>
              <a:spcPct val="0"/>
            </a:spcBef>
            <a:spcAft>
              <a:spcPct val="20000"/>
            </a:spcAft>
            <a:buChar char="•"/>
          </a:pPr>
          <a:r>
            <a:rPr lang="en-US" sz="2400" kern="1200"/>
            <a:t>Research related</a:t>
          </a:r>
        </a:p>
        <a:p>
          <a:pPr marL="228600" lvl="1" indent="-228600" algn="l" defTabSz="1066800">
            <a:lnSpc>
              <a:spcPct val="90000"/>
            </a:lnSpc>
            <a:spcBef>
              <a:spcPct val="0"/>
            </a:spcBef>
            <a:spcAft>
              <a:spcPct val="20000"/>
            </a:spcAft>
            <a:buChar char="•"/>
          </a:pPr>
          <a:r>
            <a:rPr lang="en-US" sz="2400" kern="1200"/>
            <a:t>Called Individual Oral (IOs) in Literature and World Language because these are presented 1:1 with the teacher orally</a:t>
          </a:r>
        </a:p>
      </dsp:txBody>
      <dsp:txXfrm>
        <a:off x="0" y="827568"/>
        <a:ext cx="5914209" cy="2117610"/>
      </dsp:txXfrm>
    </dsp:sp>
    <dsp:sp modelId="{1BD6FC78-41BC-4E22-97BC-EAACDD957EA3}">
      <dsp:nvSpPr>
        <dsp:cNvPr id="0" name=""/>
        <dsp:cNvSpPr/>
      </dsp:nvSpPr>
      <dsp:spPr>
        <a:xfrm>
          <a:off x="0" y="2945178"/>
          <a:ext cx="5914209" cy="725399"/>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External Assessments</a:t>
          </a:r>
        </a:p>
      </dsp:txBody>
      <dsp:txXfrm>
        <a:off x="35411" y="2980589"/>
        <a:ext cx="5843387" cy="654577"/>
      </dsp:txXfrm>
    </dsp:sp>
    <dsp:sp modelId="{D1D15E0A-88F9-44C9-90F8-3946685E36E4}">
      <dsp:nvSpPr>
        <dsp:cNvPr id="0" name=""/>
        <dsp:cNvSpPr/>
      </dsp:nvSpPr>
      <dsp:spPr>
        <a:xfrm>
          <a:off x="0" y="3670578"/>
          <a:ext cx="5914209" cy="147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Completed at the </a:t>
          </a:r>
          <a:r>
            <a:rPr lang="en-US" sz="2400" u="sng" kern="1200"/>
            <a:t>end of the course </a:t>
          </a:r>
          <a:r>
            <a:rPr lang="en-US" sz="2400" kern="1200"/>
            <a:t>in May</a:t>
          </a:r>
        </a:p>
        <a:p>
          <a:pPr marL="228600" lvl="1" indent="-228600" algn="l" defTabSz="1066800">
            <a:lnSpc>
              <a:spcPct val="90000"/>
            </a:lnSpc>
            <a:spcBef>
              <a:spcPct val="0"/>
            </a:spcBef>
            <a:spcAft>
              <a:spcPct val="20000"/>
            </a:spcAft>
            <a:buChar char="•"/>
          </a:pPr>
          <a:r>
            <a:rPr lang="en-US" sz="2400" kern="1200"/>
            <a:t>Consist of short answer, multiple choice, and essays</a:t>
          </a:r>
        </a:p>
        <a:p>
          <a:pPr marL="228600" lvl="1" indent="-228600" algn="l" defTabSz="1066800">
            <a:lnSpc>
              <a:spcPct val="90000"/>
            </a:lnSpc>
            <a:spcBef>
              <a:spcPct val="0"/>
            </a:spcBef>
            <a:spcAft>
              <a:spcPct val="20000"/>
            </a:spcAft>
            <a:buChar char="•"/>
          </a:pPr>
          <a:r>
            <a:rPr lang="en-US" sz="2400" kern="1200"/>
            <a:t>Called Papers (Paper 1, 2, and/or 3)</a:t>
          </a:r>
        </a:p>
      </dsp:txBody>
      <dsp:txXfrm>
        <a:off x="0" y="3670578"/>
        <a:ext cx="5914209" cy="1475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F877A-6949-47CD-88AD-45D53E7A0EE9}">
      <dsp:nvSpPr>
        <dsp:cNvPr id="0" name=""/>
        <dsp:cNvSpPr/>
      </dsp:nvSpPr>
      <dsp:spPr>
        <a:xfrm>
          <a:off x="3306475" y="1016885"/>
          <a:ext cx="5303641" cy="5303641"/>
        </a:xfrm>
        <a:prstGeom prst="blockArc">
          <a:avLst>
            <a:gd name="adj1" fmla="val 12902781"/>
            <a:gd name="adj2" fmla="val 16362796"/>
            <a:gd name="adj3" fmla="val 45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6CFA997-B609-45CA-B451-A3E1676A60FA}">
      <dsp:nvSpPr>
        <dsp:cNvPr id="0" name=""/>
        <dsp:cNvSpPr/>
      </dsp:nvSpPr>
      <dsp:spPr>
        <a:xfrm>
          <a:off x="3395081" y="881791"/>
          <a:ext cx="5303641" cy="5303641"/>
        </a:xfrm>
        <a:prstGeom prst="blockArc">
          <a:avLst>
            <a:gd name="adj1" fmla="val 9311227"/>
            <a:gd name="adj2" fmla="val 12688451"/>
            <a:gd name="adj3" fmla="val 45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B7F9527-E7E1-4642-A086-9B0EDBB30506}">
      <dsp:nvSpPr>
        <dsp:cNvPr id="0" name=""/>
        <dsp:cNvSpPr/>
      </dsp:nvSpPr>
      <dsp:spPr>
        <a:xfrm>
          <a:off x="3209996" y="548332"/>
          <a:ext cx="5303641" cy="5303641"/>
        </a:xfrm>
        <a:prstGeom prst="blockArc">
          <a:avLst>
            <a:gd name="adj1" fmla="val 5088953"/>
            <a:gd name="adj2" fmla="val 8804895"/>
            <a:gd name="adj3" fmla="val 45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2E14AA2-A1D7-4062-B93B-860C6CF8600D}">
      <dsp:nvSpPr>
        <dsp:cNvPr id="0" name=""/>
        <dsp:cNvSpPr/>
      </dsp:nvSpPr>
      <dsp:spPr>
        <a:xfrm>
          <a:off x="3627451" y="544218"/>
          <a:ext cx="5303641" cy="5303641"/>
        </a:xfrm>
        <a:prstGeom prst="blockArc">
          <a:avLst>
            <a:gd name="adj1" fmla="val 1987542"/>
            <a:gd name="adj2" fmla="val 5643304"/>
            <a:gd name="adj3" fmla="val 45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C0452C8-025D-4E07-8664-4C4C314F2213}">
      <dsp:nvSpPr>
        <dsp:cNvPr id="0" name=""/>
        <dsp:cNvSpPr/>
      </dsp:nvSpPr>
      <dsp:spPr>
        <a:xfrm>
          <a:off x="3450862" y="861355"/>
          <a:ext cx="5303641" cy="5303641"/>
        </a:xfrm>
        <a:prstGeom prst="blockArc">
          <a:avLst>
            <a:gd name="adj1" fmla="val 19743243"/>
            <a:gd name="adj2" fmla="val 1505672"/>
            <a:gd name="adj3" fmla="val 45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E5E5517-6C79-4A47-A323-D5B195DA4826}">
      <dsp:nvSpPr>
        <dsp:cNvPr id="0" name=""/>
        <dsp:cNvSpPr/>
      </dsp:nvSpPr>
      <dsp:spPr>
        <a:xfrm>
          <a:off x="3551849" y="1016885"/>
          <a:ext cx="5303641" cy="5303641"/>
        </a:xfrm>
        <a:prstGeom prst="blockArc">
          <a:avLst>
            <a:gd name="adj1" fmla="val 16037204"/>
            <a:gd name="adj2" fmla="val 19497219"/>
            <a:gd name="adj3" fmla="val 453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3C4D32B-48D7-4C10-9F84-3C93565BF4F1}">
      <dsp:nvSpPr>
        <dsp:cNvPr id="0" name=""/>
        <dsp:cNvSpPr/>
      </dsp:nvSpPr>
      <dsp:spPr>
        <a:xfrm>
          <a:off x="4888870" y="2284185"/>
          <a:ext cx="2384226" cy="2384226"/>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Extended Essay</a:t>
          </a:r>
        </a:p>
        <a:p>
          <a:pPr marL="0" lvl="0" indent="0" algn="ctr" defTabSz="933450">
            <a:lnSpc>
              <a:spcPct val="90000"/>
            </a:lnSpc>
            <a:spcBef>
              <a:spcPct val="0"/>
            </a:spcBef>
            <a:spcAft>
              <a:spcPct val="35000"/>
            </a:spcAft>
            <a:buNone/>
          </a:pPr>
          <a:r>
            <a:rPr lang="en-US" sz="2100" kern="1200"/>
            <a:t>Theory of Knowledge</a:t>
          </a:r>
        </a:p>
        <a:p>
          <a:pPr marL="0" lvl="0" indent="0" algn="ctr" defTabSz="933450">
            <a:lnSpc>
              <a:spcPct val="90000"/>
            </a:lnSpc>
            <a:spcBef>
              <a:spcPct val="0"/>
            </a:spcBef>
            <a:spcAft>
              <a:spcPct val="35000"/>
            </a:spcAft>
            <a:buNone/>
          </a:pPr>
          <a:r>
            <a:rPr lang="en-US" sz="2100" kern="1200"/>
            <a:t>CAS</a:t>
          </a:r>
        </a:p>
      </dsp:txBody>
      <dsp:txXfrm>
        <a:off x="5238032" y="2633347"/>
        <a:ext cx="1685902" cy="1685902"/>
      </dsp:txXfrm>
    </dsp:sp>
    <dsp:sp modelId="{76211691-A818-498F-8DB6-D32682395F33}">
      <dsp:nvSpPr>
        <dsp:cNvPr id="0" name=""/>
        <dsp:cNvSpPr/>
      </dsp:nvSpPr>
      <dsp:spPr>
        <a:xfrm>
          <a:off x="4962614" y="-9322"/>
          <a:ext cx="2236738" cy="2178391"/>
        </a:xfrm>
        <a:prstGeom prst="ellipse">
          <a:avLst/>
        </a:prstGeom>
        <a:solidFill>
          <a:schemeClr val="accent3">
            <a:lumMod val="60000"/>
            <a:lumOff val="40000"/>
          </a:schemeClr>
        </a:solidFill>
        <a:ln>
          <a:solidFill>
            <a:schemeClr val="accent3"/>
          </a:solid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Group 1</a:t>
          </a:r>
        </a:p>
        <a:p>
          <a:pPr marL="0" lvl="0" indent="0" algn="ctr" defTabSz="622300">
            <a:lnSpc>
              <a:spcPct val="90000"/>
            </a:lnSpc>
            <a:spcBef>
              <a:spcPct val="0"/>
            </a:spcBef>
            <a:spcAft>
              <a:spcPct val="35000"/>
            </a:spcAft>
            <a:buNone/>
          </a:pPr>
          <a:r>
            <a:rPr lang="en-US" sz="1400" kern="1200"/>
            <a:t>Studies in Language and Literature</a:t>
          </a:r>
        </a:p>
        <a:p>
          <a:pPr marL="0" lvl="0" indent="0" algn="ctr" defTabSz="622300">
            <a:lnSpc>
              <a:spcPct val="90000"/>
            </a:lnSpc>
            <a:spcBef>
              <a:spcPct val="0"/>
            </a:spcBef>
            <a:spcAft>
              <a:spcPct val="35000"/>
            </a:spcAft>
            <a:buNone/>
          </a:pPr>
          <a:r>
            <a:rPr lang="en-US" sz="1400" kern="1200"/>
            <a:t>Language A Literature</a:t>
          </a:r>
        </a:p>
        <a:p>
          <a:pPr marL="0" lvl="0" indent="0" algn="ctr" defTabSz="622300">
            <a:lnSpc>
              <a:spcPct val="90000"/>
            </a:lnSpc>
            <a:spcBef>
              <a:spcPct val="0"/>
            </a:spcBef>
            <a:spcAft>
              <a:spcPct val="35000"/>
            </a:spcAft>
            <a:buNone/>
          </a:pPr>
          <a:r>
            <a:rPr lang="en-US" sz="1400" kern="1200"/>
            <a:t>HL/SL</a:t>
          </a:r>
        </a:p>
      </dsp:txBody>
      <dsp:txXfrm>
        <a:off x="5290177" y="309696"/>
        <a:ext cx="1581612" cy="1540355"/>
      </dsp:txXfrm>
    </dsp:sp>
    <dsp:sp modelId="{B7AC3919-9C3E-41B0-8BC2-DC885561C4AC}">
      <dsp:nvSpPr>
        <dsp:cNvPr id="0" name=""/>
        <dsp:cNvSpPr/>
      </dsp:nvSpPr>
      <dsp:spPr>
        <a:xfrm>
          <a:off x="7084306" y="1038385"/>
          <a:ext cx="2482375" cy="2284086"/>
        </a:xfrm>
        <a:prstGeom prst="ellipse">
          <a:avLst/>
        </a:prstGeom>
        <a:solidFill>
          <a:schemeClr val="accent3">
            <a:lumMod val="60000"/>
            <a:lumOff val="40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Group 2</a:t>
          </a:r>
        </a:p>
        <a:p>
          <a:pPr marL="0" lvl="0" indent="0" algn="ctr" defTabSz="711200">
            <a:lnSpc>
              <a:spcPct val="90000"/>
            </a:lnSpc>
            <a:spcBef>
              <a:spcPct val="0"/>
            </a:spcBef>
            <a:spcAft>
              <a:spcPct val="35000"/>
            </a:spcAft>
            <a:buNone/>
          </a:pPr>
          <a:r>
            <a:rPr lang="en-US" sz="1600" kern="1200"/>
            <a:t>Language Acquisition</a:t>
          </a:r>
        </a:p>
        <a:p>
          <a:pPr marL="0" lvl="0" indent="0" algn="ctr" defTabSz="711200">
            <a:lnSpc>
              <a:spcPct val="90000"/>
            </a:lnSpc>
            <a:spcBef>
              <a:spcPct val="0"/>
            </a:spcBef>
            <a:spcAft>
              <a:spcPct val="35000"/>
            </a:spcAft>
            <a:buNone/>
          </a:pPr>
          <a:r>
            <a:rPr lang="en-US" sz="1600" kern="1200"/>
            <a:t>French B HL/SL</a:t>
          </a:r>
        </a:p>
        <a:p>
          <a:pPr marL="0" lvl="0" indent="0" algn="ctr" defTabSz="711200">
            <a:lnSpc>
              <a:spcPct val="90000"/>
            </a:lnSpc>
            <a:spcBef>
              <a:spcPct val="0"/>
            </a:spcBef>
            <a:spcAft>
              <a:spcPct val="35000"/>
            </a:spcAft>
            <a:buNone/>
          </a:pPr>
          <a:r>
            <a:rPr lang="en-US" sz="1600" kern="1200"/>
            <a:t>Spanish B HL/SL</a:t>
          </a:r>
        </a:p>
      </dsp:txBody>
      <dsp:txXfrm>
        <a:off x="7447841" y="1372882"/>
        <a:ext cx="1755305" cy="1615092"/>
      </dsp:txXfrm>
    </dsp:sp>
    <dsp:sp modelId="{DD34A52D-454D-41E2-8CCE-82545F709434}">
      <dsp:nvSpPr>
        <dsp:cNvPr id="0" name=""/>
        <dsp:cNvSpPr/>
      </dsp:nvSpPr>
      <dsp:spPr>
        <a:xfrm>
          <a:off x="7286512" y="3562166"/>
          <a:ext cx="2326544" cy="2100401"/>
        </a:xfrm>
        <a:prstGeom prst="ellipse">
          <a:avLst/>
        </a:prstGeom>
        <a:solidFill>
          <a:schemeClr val="accent3">
            <a:lumMod val="60000"/>
            <a:lumOff val="40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Group 3</a:t>
          </a:r>
        </a:p>
        <a:p>
          <a:pPr marL="0" lvl="0" indent="0" algn="ctr" defTabSz="711200">
            <a:lnSpc>
              <a:spcPct val="90000"/>
            </a:lnSpc>
            <a:spcBef>
              <a:spcPct val="0"/>
            </a:spcBef>
            <a:spcAft>
              <a:spcPct val="35000"/>
            </a:spcAft>
            <a:buNone/>
          </a:pPr>
          <a:r>
            <a:rPr lang="en-US" sz="1600" kern="1200"/>
            <a:t>Individuals &amp; Societies</a:t>
          </a:r>
        </a:p>
        <a:p>
          <a:pPr marL="0" lvl="0" indent="0" algn="ctr" defTabSz="711200">
            <a:lnSpc>
              <a:spcPct val="90000"/>
            </a:lnSpc>
            <a:spcBef>
              <a:spcPct val="0"/>
            </a:spcBef>
            <a:spcAft>
              <a:spcPct val="35000"/>
            </a:spcAft>
            <a:buNone/>
          </a:pPr>
          <a:r>
            <a:rPr lang="en-US" sz="1600" kern="1200"/>
            <a:t>History HL/SL***</a:t>
          </a:r>
        </a:p>
        <a:p>
          <a:pPr marL="0" lvl="0" indent="0" algn="ctr" defTabSz="711200">
            <a:lnSpc>
              <a:spcPct val="90000"/>
            </a:lnSpc>
            <a:spcBef>
              <a:spcPct val="0"/>
            </a:spcBef>
            <a:spcAft>
              <a:spcPct val="35000"/>
            </a:spcAft>
            <a:buNone/>
          </a:pPr>
          <a:r>
            <a:rPr lang="en-US" sz="1600" kern="1200"/>
            <a:t>Psychology HL/SL*</a:t>
          </a:r>
        </a:p>
      </dsp:txBody>
      <dsp:txXfrm>
        <a:off x="7627226" y="3869763"/>
        <a:ext cx="1645116" cy="1485207"/>
      </dsp:txXfrm>
    </dsp:sp>
    <dsp:sp modelId="{396623A5-A10A-4E44-876E-EAA1EA1E064A}">
      <dsp:nvSpPr>
        <dsp:cNvPr id="0" name=""/>
        <dsp:cNvSpPr/>
      </dsp:nvSpPr>
      <dsp:spPr>
        <a:xfrm>
          <a:off x="4856086" y="4786690"/>
          <a:ext cx="2479822" cy="1989198"/>
        </a:xfrm>
        <a:prstGeom prst="ellipse">
          <a:avLst/>
        </a:prstGeom>
        <a:solidFill>
          <a:schemeClr val="accent3">
            <a:lumMod val="60000"/>
            <a:lumOff val="40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a:p>
          <a:pPr marL="0" lvl="0" indent="0" algn="ctr" defTabSz="711200">
            <a:lnSpc>
              <a:spcPct val="90000"/>
            </a:lnSpc>
            <a:spcBef>
              <a:spcPct val="0"/>
            </a:spcBef>
            <a:spcAft>
              <a:spcPct val="35000"/>
            </a:spcAft>
            <a:buNone/>
          </a:pPr>
          <a:r>
            <a:rPr lang="en-US" sz="1400" kern="1200"/>
            <a:t>Group 4</a:t>
          </a:r>
        </a:p>
        <a:p>
          <a:pPr marL="0" lvl="0" indent="0" algn="ctr" defTabSz="711200">
            <a:lnSpc>
              <a:spcPct val="90000"/>
            </a:lnSpc>
            <a:spcBef>
              <a:spcPct val="0"/>
            </a:spcBef>
            <a:spcAft>
              <a:spcPct val="35000"/>
            </a:spcAft>
            <a:buNone/>
          </a:pPr>
          <a:r>
            <a:rPr lang="en-US" sz="1400" kern="1200"/>
            <a:t>Experimental Sciences</a:t>
          </a:r>
        </a:p>
        <a:p>
          <a:pPr marL="0" lvl="0" indent="0" algn="ctr" defTabSz="711200">
            <a:lnSpc>
              <a:spcPct val="90000"/>
            </a:lnSpc>
            <a:spcBef>
              <a:spcPct val="0"/>
            </a:spcBef>
            <a:spcAft>
              <a:spcPct val="35000"/>
            </a:spcAft>
            <a:buNone/>
          </a:pPr>
          <a:r>
            <a:rPr lang="en-US" sz="1400" kern="1200"/>
            <a:t>Biology HL/SL</a:t>
          </a:r>
        </a:p>
        <a:p>
          <a:pPr marL="0" lvl="0" indent="0" algn="ctr" defTabSz="711200">
            <a:lnSpc>
              <a:spcPct val="90000"/>
            </a:lnSpc>
            <a:spcBef>
              <a:spcPct val="0"/>
            </a:spcBef>
            <a:spcAft>
              <a:spcPct val="35000"/>
            </a:spcAft>
            <a:buNone/>
          </a:pPr>
          <a:r>
            <a:rPr lang="en-US" sz="1400" kern="1200"/>
            <a:t>Chemistry HL/SL</a:t>
          </a:r>
        </a:p>
        <a:p>
          <a:pPr marL="0" lvl="0" indent="0" algn="ctr" defTabSz="711200">
            <a:lnSpc>
              <a:spcPct val="90000"/>
            </a:lnSpc>
            <a:spcBef>
              <a:spcPct val="0"/>
            </a:spcBef>
            <a:spcAft>
              <a:spcPct val="35000"/>
            </a:spcAft>
            <a:buNone/>
          </a:pPr>
          <a:r>
            <a:rPr lang="en-US" sz="1400" kern="1200"/>
            <a:t>Physics HL/SL</a:t>
          </a:r>
        </a:p>
        <a:p>
          <a:pPr marL="0" lvl="0" indent="0" algn="ctr" defTabSz="711200">
            <a:lnSpc>
              <a:spcPct val="90000"/>
            </a:lnSpc>
            <a:spcBef>
              <a:spcPct val="0"/>
            </a:spcBef>
            <a:spcAft>
              <a:spcPct val="35000"/>
            </a:spcAft>
            <a:buNone/>
          </a:pPr>
          <a:r>
            <a:rPr lang="en-US" sz="1400" kern="1200"/>
            <a:t>Sports Exercise Science SL</a:t>
          </a:r>
          <a:r>
            <a:rPr lang="en-US" sz="1600" kern="1200"/>
            <a:t>**</a:t>
          </a:r>
        </a:p>
        <a:p>
          <a:pPr marL="0" lvl="0" indent="0" algn="ctr" defTabSz="711200">
            <a:lnSpc>
              <a:spcPct val="90000"/>
            </a:lnSpc>
            <a:spcBef>
              <a:spcPct val="0"/>
            </a:spcBef>
            <a:spcAft>
              <a:spcPct val="35000"/>
            </a:spcAft>
            <a:buNone/>
          </a:pPr>
          <a:endParaRPr lang="en-US" sz="1000" kern="1200"/>
        </a:p>
      </dsp:txBody>
      <dsp:txXfrm>
        <a:off x="5219248" y="5078001"/>
        <a:ext cx="1753498" cy="1406576"/>
      </dsp:txXfrm>
    </dsp:sp>
    <dsp:sp modelId="{4773E105-8CFA-4176-A568-F758A6EF3B41}">
      <dsp:nvSpPr>
        <dsp:cNvPr id="0" name=""/>
        <dsp:cNvSpPr/>
      </dsp:nvSpPr>
      <dsp:spPr>
        <a:xfrm>
          <a:off x="2590818" y="3544414"/>
          <a:ext cx="2207214" cy="2153674"/>
        </a:xfrm>
        <a:prstGeom prst="ellipse">
          <a:avLst/>
        </a:prstGeom>
        <a:solidFill>
          <a:schemeClr val="accent3">
            <a:lumMod val="60000"/>
            <a:lumOff val="40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Group 5</a:t>
          </a:r>
        </a:p>
        <a:p>
          <a:pPr marL="0" lvl="0" indent="0" algn="ctr" defTabSz="622300">
            <a:lnSpc>
              <a:spcPct val="90000"/>
            </a:lnSpc>
            <a:spcBef>
              <a:spcPct val="0"/>
            </a:spcBef>
            <a:spcAft>
              <a:spcPct val="35000"/>
            </a:spcAft>
            <a:buNone/>
          </a:pPr>
          <a:r>
            <a:rPr lang="en-US" sz="1400" kern="1200"/>
            <a:t>Mathematics</a:t>
          </a:r>
        </a:p>
        <a:p>
          <a:pPr marL="0" lvl="0" indent="0" algn="ctr" defTabSz="622300">
            <a:lnSpc>
              <a:spcPct val="90000"/>
            </a:lnSpc>
            <a:spcBef>
              <a:spcPct val="0"/>
            </a:spcBef>
            <a:spcAft>
              <a:spcPct val="35000"/>
            </a:spcAft>
            <a:buNone/>
          </a:pPr>
          <a:r>
            <a:rPr lang="en-US" sz="1400" kern="1200"/>
            <a:t>Applications &amp; Interpretations HL/SL</a:t>
          </a:r>
        </a:p>
        <a:p>
          <a:pPr marL="0" lvl="0" indent="0" algn="ctr" defTabSz="622300">
            <a:lnSpc>
              <a:spcPct val="90000"/>
            </a:lnSpc>
            <a:spcBef>
              <a:spcPct val="0"/>
            </a:spcBef>
            <a:spcAft>
              <a:spcPct val="35000"/>
            </a:spcAft>
            <a:buNone/>
          </a:pPr>
          <a:r>
            <a:rPr lang="en-US" sz="1400" kern="1200"/>
            <a:t>Analysis &amp; Approaches HL/SL</a:t>
          </a:r>
        </a:p>
      </dsp:txBody>
      <dsp:txXfrm>
        <a:off x="2914057" y="3859812"/>
        <a:ext cx="1560736" cy="1522878"/>
      </dsp:txXfrm>
    </dsp:sp>
    <dsp:sp modelId="{4F810B99-313F-410F-A4DC-C87517669C24}">
      <dsp:nvSpPr>
        <dsp:cNvPr id="0" name=""/>
        <dsp:cNvSpPr/>
      </dsp:nvSpPr>
      <dsp:spPr>
        <a:xfrm>
          <a:off x="2625317" y="1067542"/>
          <a:ext cx="2422309" cy="2225773"/>
        </a:xfrm>
        <a:prstGeom prst="ellipse">
          <a:avLst/>
        </a:prstGeom>
        <a:solidFill>
          <a:schemeClr val="accent3">
            <a:lumMod val="60000"/>
            <a:lumOff val="4000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Group 6</a:t>
          </a:r>
        </a:p>
        <a:p>
          <a:pPr marL="0" lvl="0" indent="0" algn="ctr" defTabSz="533400">
            <a:lnSpc>
              <a:spcPct val="90000"/>
            </a:lnSpc>
            <a:spcBef>
              <a:spcPct val="0"/>
            </a:spcBef>
            <a:spcAft>
              <a:spcPct val="35000"/>
            </a:spcAft>
            <a:buNone/>
          </a:pPr>
          <a:r>
            <a:rPr lang="en-US" sz="1200" kern="1200"/>
            <a:t>Arts &amp; Electives</a:t>
          </a:r>
        </a:p>
        <a:p>
          <a:pPr marL="0" lvl="0" indent="0" algn="ctr" defTabSz="533400">
            <a:lnSpc>
              <a:spcPct val="90000"/>
            </a:lnSpc>
            <a:spcBef>
              <a:spcPct val="0"/>
            </a:spcBef>
            <a:spcAft>
              <a:spcPct val="35000"/>
            </a:spcAft>
            <a:buNone/>
          </a:pPr>
          <a:r>
            <a:rPr lang="en-US" sz="1200" kern="1200"/>
            <a:t>Film SL**</a:t>
          </a:r>
        </a:p>
        <a:p>
          <a:pPr marL="0" lvl="0" indent="0" algn="ctr" defTabSz="533400">
            <a:lnSpc>
              <a:spcPct val="90000"/>
            </a:lnSpc>
            <a:spcBef>
              <a:spcPct val="0"/>
            </a:spcBef>
            <a:spcAft>
              <a:spcPct val="35000"/>
            </a:spcAft>
            <a:buNone/>
          </a:pPr>
          <a:r>
            <a:rPr lang="en-US" sz="1200" kern="1200"/>
            <a:t>Music HL/SL</a:t>
          </a:r>
        </a:p>
        <a:p>
          <a:pPr marL="0" lvl="0" indent="0" algn="ctr" defTabSz="533400">
            <a:lnSpc>
              <a:spcPct val="90000"/>
            </a:lnSpc>
            <a:spcBef>
              <a:spcPct val="0"/>
            </a:spcBef>
            <a:spcAft>
              <a:spcPct val="35000"/>
            </a:spcAft>
            <a:buNone/>
          </a:pPr>
          <a:r>
            <a:rPr lang="en-US" sz="1200" kern="1200"/>
            <a:t>Theatre Arts HL/SL</a:t>
          </a:r>
        </a:p>
        <a:p>
          <a:pPr marL="0" lvl="0" indent="0" algn="ctr" defTabSz="533400">
            <a:lnSpc>
              <a:spcPct val="90000"/>
            </a:lnSpc>
            <a:spcBef>
              <a:spcPct val="0"/>
            </a:spcBef>
            <a:spcAft>
              <a:spcPct val="35000"/>
            </a:spcAft>
            <a:buNone/>
          </a:pPr>
          <a:r>
            <a:rPr lang="en-US" sz="1200" kern="1200"/>
            <a:t>Visual Arts HL/SL</a:t>
          </a:r>
        </a:p>
        <a:p>
          <a:pPr marL="0" lvl="0" indent="0" algn="ctr" defTabSz="533400">
            <a:lnSpc>
              <a:spcPct val="90000"/>
            </a:lnSpc>
            <a:spcBef>
              <a:spcPct val="0"/>
            </a:spcBef>
            <a:spcAft>
              <a:spcPct val="35000"/>
            </a:spcAft>
            <a:buNone/>
          </a:pPr>
          <a:r>
            <a:rPr lang="en-US" sz="1200" kern="1200"/>
            <a:t>Psychology HL/SL</a:t>
          </a:r>
        </a:p>
        <a:p>
          <a:pPr marL="0" lvl="0" indent="0" algn="ctr" defTabSz="533400">
            <a:lnSpc>
              <a:spcPct val="90000"/>
            </a:lnSpc>
            <a:spcBef>
              <a:spcPct val="0"/>
            </a:spcBef>
            <a:spcAft>
              <a:spcPct val="35000"/>
            </a:spcAft>
            <a:buNone/>
          </a:pPr>
          <a:r>
            <a:rPr lang="en-US" sz="1200" kern="1200"/>
            <a:t>Sports Exercise Science SL**</a:t>
          </a:r>
        </a:p>
      </dsp:txBody>
      <dsp:txXfrm>
        <a:off x="2980056" y="1393499"/>
        <a:ext cx="1712831" cy="1573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D6497-458D-4BC1-BF94-870439F365A9}">
      <dsp:nvSpPr>
        <dsp:cNvPr id="0" name=""/>
        <dsp:cNvSpPr/>
      </dsp:nvSpPr>
      <dsp:spPr>
        <a:xfrm>
          <a:off x="99621" y="837"/>
          <a:ext cx="4029408" cy="25586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CC6814-0E5E-418F-A920-61F8B8F19E1C}">
      <dsp:nvSpPr>
        <dsp:cNvPr id="0" name=""/>
        <dsp:cNvSpPr/>
      </dsp:nvSpPr>
      <dsp:spPr>
        <a:xfrm>
          <a:off x="547333" y="426163"/>
          <a:ext cx="4029408" cy="255867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HL has a strong focus on Literature.  </a:t>
          </a:r>
        </a:p>
      </dsp:txBody>
      <dsp:txXfrm>
        <a:off x="622274" y="501104"/>
        <a:ext cx="3879526" cy="2408792"/>
      </dsp:txXfrm>
    </dsp:sp>
    <dsp:sp modelId="{B509B935-D030-493C-A99F-F41738B32909}">
      <dsp:nvSpPr>
        <dsp:cNvPr id="0" name=""/>
        <dsp:cNvSpPr/>
      </dsp:nvSpPr>
      <dsp:spPr>
        <a:xfrm>
          <a:off x="5024454" y="837"/>
          <a:ext cx="4029408" cy="25586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69CEB-9D67-4D06-8F36-98D7E00347DF}">
      <dsp:nvSpPr>
        <dsp:cNvPr id="0" name=""/>
        <dsp:cNvSpPr/>
      </dsp:nvSpPr>
      <dsp:spPr>
        <a:xfrm>
          <a:off x="5472166" y="426163"/>
          <a:ext cx="4029408" cy="255867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HL Students read two novels together in target language.</a:t>
          </a:r>
        </a:p>
      </dsp:txBody>
      <dsp:txXfrm>
        <a:off x="5547107" y="501104"/>
        <a:ext cx="3879526" cy="2408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FE67D-E33C-47A4-993D-18A1B630A1EC}">
      <dsp:nvSpPr>
        <dsp:cNvPr id="0" name=""/>
        <dsp:cNvSpPr/>
      </dsp:nvSpPr>
      <dsp:spPr>
        <a:xfrm>
          <a:off x="439633" y="2031"/>
          <a:ext cx="3005799" cy="180347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aramond" panose="02020404030301010803"/>
            </a:rPr>
            <a:t>Paper 1 - We will choose one of the following prescribed subjects: 1. Conquest and its Impact 2. The Move to Global War </a:t>
          </a:r>
          <a:r>
            <a:rPr lang="en-US" sz="2000" b="1" u="sng" kern="1200">
              <a:latin typeface="Garamond" panose="02020404030301010803"/>
            </a:rPr>
            <a:t>or</a:t>
          </a:r>
          <a:r>
            <a:rPr lang="en-US" sz="2000" kern="1200">
              <a:latin typeface="Garamond" panose="02020404030301010803"/>
            </a:rPr>
            <a:t> 3. Conflict and Intervention</a:t>
          </a:r>
        </a:p>
      </dsp:txBody>
      <dsp:txXfrm>
        <a:off x="439633" y="2031"/>
        <a:ext cx="3005799" cy="1803479"/>
      </dsp:txXfrm>
    </dsp:sp>
    <dsp:sp modelId="{AE16D4A0-803D-4796-87BC-6E70E197115C}">
      <dsp:nvSpPr>
        <dsp:cNvPr id="0" name=""/>
        <dsp:cNvSpPr/>
      </dsp:nvSpPr>
      <dsp:spPr>
        <a:xfrm>
          <a:off x="3746012" y="2031"/>
          <a:ext cx="3005799" cy="1803479"/>
        </a:xfrm>
        <a:prstGeom prst="rect">
          <a:avLst/>
        </a:prstGeom>
        <a:solidFill>
          <a:schemeClr val="accent5">
            <a:hueOff val="331055"/>
            <a:satOff val="192"/>
            <a:lumOff val="1895"/>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aramond" panose="02020404030301010803"/>
            </a:rPr>
            <a:t>Internal Assessment (IA): Historical Research Paper.</a:t>
          </a:r>
          <a:endParaRPr lang="en-US" sz="2000" kern="1200"/>
        </a:p>
      </dsp:txBody>
      <dsp:txXfrm>
        <a:off x="3746012" y="2031"/>
        <a:ext cx="3005799" cy="1803479"/>
      </dsp:txXfrm>
    </dsp:sp>
    <dsp:sp modelId="{4F1095AB-E7ED-48E0-9286-4FE8EB28200A}">
      <dsp:nvSpPr>
        <dsp:cNvPr id="0" name=""/>
        <dsp:cNvSpPr/>
      </dsp:nvSpPr>
      <dsp:spPr>
        <a:xfrm>
          <a:off x="439633" y="2106090"/>
          <a:ext cx="3005799" cy="1803479"/>
        </a:xfrm>
        <a:prstGeom prst="rect">
          <a:avLst/>
        </a:prstGeom>
        <a:solidFill>
          <a:schemeClr val="accent5">
            <a:hueOff val="662110"/>
            <a:satOff val="384"/>
            <a:lumOff val="379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aramond" panose="02020404030301010803"/>
            </a:rPr>
            <a:t>Paper 2 -Twelve Topics to choose from (student choice)</a:t>
          </a:r>
        </a:p>
      </dsp:txBody>
      <dsp:txXfrm>
        <a:off x="439633" y="2106090"/>
        <a:ext cx="3005799" cy="1803479"/>
      </dsp:txXfrm>
    </dsp:sp>
    <dsp:sp modelId="{33A656D2-BE5C-4C17-A54D-5C7A62601C2F}">
      <dsp:nvSpPr>
        <dsp:cNvPr id="0" name=""/>
        <dsp:cNvSpPr/>
      </dsp:nvSpPr>
      <dsp:spPr>
        <a:xfrm>
          <a:off x="3746012" y="2106090"/>
          <a:ext cx="3005799" cy="1803479"/>
        </a:xfrm>
        <a:prstGeom prst="rect">
          <a:avLst/>
        </a:prstGeom>
        <a:solidFill>
          <a:schemeClr val="accent5">
            <a:hueOff val="993165"/>
            <a:satOff val="576"/>
            <a:lumOff val="5686"/>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Garamond" panose="02020404030301010803"/>
            </a:rPr>
            <a:t>Due Dates: IA – December Paper 1 and Paper 2 Exam - May</a:t>
          </a:r>
          <a:endParaRPr lang="en-US" sz="2000" kern="1200"/>
        </a:p>
      </dsp:txBody>
      <dsp:txXfrm>
        <a:off x="3746012" y="2106090"/>
        <a:ext cx="3005799" cy="18034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0E54F-8C64-42DA-8426-D73E18AE21FF}">
      <dsp:nvSpPr>
        <dsp:cNvPr id="0" name=""/>
        <dsp:cNvSpPr/>
      </dsp:nvSpPr>
      <dsp:spPr>
        <a:xfrm>
          <a:off x="2135" y="1222309"/>
          <a:ext cx="2995864" cy="3993502"/>
        </a:xfrm>
        <a:prstGeom prst="roundRect">
          <a:avLst>
            <a:gd name="adj" fmla="val 1000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If SL History is completed in Junior year, students can take an additional elective</a:t>
          </a:r>
        </a:p>
      </dsp:txBody>
      <dsp:txXfrm>
        <a:off x="89881" y="1310055"/>
        <a:ext cx="2820372" cy="3818010"/>
      </dsp:txXfrm>
    </dsp:sp>
    <dsp:sp modelId="{D0DC8C39-34FA-41EF-B014-4B0366BBD15F}">
      <dsp:nvSpPr>
        <dsp:cNvPr id="0" name=""/>
        <dsp:cNvSpPr/>
      </dsp:nvSpPr>
      <dsp:spPr>
        <a:xfrm rot="18289469">
          <a:off x="2547951" y="2336810"/>
          <a:ext cx="2098442" cy="41879"/>
        </a:xfrm>
        <a:custGeom>
          <a:avLst/>
          <a:gdLst/>
          <a:ahLst/>
          <a:cxnLst/>
          <a:rect l="0" t="0" r="0" b="0"/>
          <a:pathLst>
            <a:path>
              <a:moveTo>
                <a:pt x="0" y="20939"/>
              </a:moveTo>
              <a:lnTo>
                <a:pt x="2098442" y="20939"/>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544711" y="2305288"/>
        <a:ext cx="104922" cy="104922"/>
      </dsp:txXfrm>
    </dsp:sp>
    <dsp:sp modelId="{E3040148-49AD-4A38-94BC-F4FB6BF3450B}">
      <dsp:nvSpPr>
        <dsp:cNvPr id="0" name=""/>
        <dsp:cNvSpPr/>
      </dsp:nvSpPr>
      <dsp:spPr>
        <a:xfrm>
          <a:off x="4196345" y="747472"/>
          <a:ext cx="2995864" cy="1497932"/>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Film Studies</a:t>
          </a:r>
        </a:p>
      </dsp:txBody>
      <dsp:txXfrm>
        <a:off x="4240218" y="791345"/>
        <a:ext cx="2908118" cy="1410186"/>
      </dsp:txXfrm>
    </dsp:sp>
    <dsp:sp modelId="{35C2613A-6213-42D7-B640-400220E0D3A3}">
      <dsp:nvSpPr>
        <dsp:cNvPr id="0" name=""/>
        <dsp:cNvSpPr/>
      </dsp:nvSpPr>
      <dsp:spPr>
        <a:xfrm>
          <a:off x="2997999" y="3198121"/>
          <a:ext cx="1198345" cy="41879"/>
        </a:xfrm>
        <a:custGeom>
          <a:avLst/>
          <a:gdLst/>
          <a:ahLst/>
          <a:cxnLst/>
          <a:rect l="0" t="0" r="0" b="0"/>
          <a:pathLst>
            <a:path>
              <a:moveTo>
                <a:pt x="0" y="20939"/>
              </a:moveTo>
              <a:lnTo>
                <a:pt x="1198345" y="20939"/>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7213" y="3189102"/>
        <a:ext cx="59917" cy="59917"/>
      </dsp:txXfrm>
    </dsp:sp>
    <dsp:sp modelId="{87CFA73B-AAE7-4889-8691-9A3B93D7BD8E}">
      <dsp:nvSpPr>
        <dsp:cNvPr id="0" name=""/>
        <dsp:cNvSpPr/>
      </dsp:nvSpPr>
      <dsp:spPr>
        <a:xfrm>
          <a:off x="4196345" y="2470094"/>
          <a:ext cx="2995864" cy="1497932"/>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Sports Exercise Science</a:t>
          </a:r>
        </a:p>
      </dsp:txBody>
      <dsp:txXfrm>
        <a:off x="4240218" y="2513967"/>
        <a:ext cx="2908118" cy="1410186"/>
      </dsp:txXfrm>
    </dsp:sp>
    <dsp:sp modelId="{1F7E8C85-A3DC-4199-8E6A-29F7DDB73704}">
      <dsp:nvSpPr>
        <dsp:cNvPr id="0" name=""/>
        <dsp:cNvSpPr/>
      </dsp:nvSpPr>
      <dsp:spPr>
        <a:xfrm rot="3310531">
          <a:off x="2547951" y="4059432"/>
          <a:ext cx="2098442" cy="41879"/>
        </a:xfrm>
        <a:custGeom>
          <a:avLst/>
          <a:gdLst/>
          <a:ahLst/>
          <a:cxnLst/>
          <a:rect l="0" t="0" r="0" b="0"/>
          <a:pathLst>
            <a:path>
              <a:moveTo>
                <a:pt x="0" y="20939"/>
              </a:moveTo>
              <a:lnTo>
                <a:pt x="2098442" y="20939"/>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544711" y="4027910"/>
        <a:ext cx="104922" cy="104922"/>
      </dsp:txXfrm>
    </dsp:sp>
    <dsp:sp modelId="{79DC76EF-6887-4CD2-8769-E59878F65672}">
      <dsp:nvSpPr>
        <dsp:cNvPr id="0" name=""/>
        <dsp:cNvSpPr/>
      </dsp:nvSpPr>
      <dsp:spPr>
        <a:xfrm>
          <a:off x="4196345" y="4192716"/>
          <a:ext cx="2995864" cy="1497932"/>
        </a:xfrm>
        <a:prstGeom prst="roundRect">
          <a:avLst>
            <a:gd name="adj" fmla="val 10000"/>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University Elective</a:t>
          </a:r>
        </a:p>
      </dsp:txBody>
      <dsp:txXfrm>
        <a:off x="4240218" y="4236589"/>
        <a:ext cx="2908118" cy="14101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880E8-8FD4-4806-A1DF-6CC6E115019D}">
      <dsp:nvSpPr>
        <dsp:cNvPr id="0" name=""/>
        <dsp:cNvSpPr/>
      </dsp:nvSpPr>
      <dsp:spPr>
        <a:xfrm>
          <a:off x="638098" y="731489"/>
          <a:ext cx="1715625" cy="17156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B087E-4FBD-4000-A35F-C3F8F167250A}">
      <dsp:nvSpPr>
        <dsp:cNvPr id="0" name=""/>
        <dsp:cNvSpPr/>
      </dsp:nvSpPr>
      <dsp:spPr>
        <a:xfrm>
          <a:off x="1003723" y="1097114"/>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93EF8B-FCF4-4C20-989B-EBB562578A68}">
      <dsp:nvSpPr>
        <dsp:cNvPr id="0" name=""/>
        <dsp:cNvSpPr/>
      </dsp:nvSpPr>
      <dsp:spPr>
        <a:xfrm>
          <a:off x="100770" y="2979507"/>
          <a:ext cx="2812500" cy="20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You love chemistry </a:t>
          </a:r>
          <a:r>
            <a:rPr lang="en-US" sz="1600" b="1" kern="1200"/>
            <a:t>and</a:t>
          </a:r>
          <a:r>
            <a:rPr lang="en-US" sz="1600" kern="1200"/>
            <a:t> want to </a:t>
          </a:r>
          <a:r>
            <a:rPr lang="en-US" sz="1600" u="sng" kern="1200"/>
            <a:t>challenge</a:t>
          </a:r>
          <a:r>
            <a:rPr lang="en-US" sz="1600" kern="1200"/>
            <a:t> yourself in more advanced topics!</a:t>
          </a:r>
        </a:p>
      </dsp:txBody>
      <dsp:txXfrm>
        <a:off x="100770" y="2979507"/>
        <a:ext cx="2812500" cy="203568"/>
      </dsp:txXfrm>
    </dsp:sp>
    <dsp:sp modelId="{F99D1DDA-1655-4383-806A-78D86F957DA4}">
      <dsp:nvSpPr>
        <dsp:cNvPr id="0" name=""/>
        <dsp:cNvSpPr/>
      </dsp:nvSpPr>
      <dsp:spPr>
        <a:xfrm>
          <a:off x="3942785" y="701103"/>
          <a:ext cx="1715625" cy="17156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D879E-51E5-40F8-81F3-608E57D41B13}">
      <dsp:nvSpPr>
        <dsp:cNvPr id="0" name=""/>
        <dsp:cNvSpPr/>
      </dsp:nvSpPr>
      <dsp:spPr>
        <a:xfrm>
          <a:off x="4308410" y="1066728"/>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941575-B9F5-413D-9830-20FBC9535BFA}">
      <dsp:nvSpPr>
        <dsp:cNvPr id="0" name=""/>
        <dsp:cNvSpPr/>
      </dsp:nvSpPr>
      <dsp:spPr>
        <a:xfrm>
          <a:off x="3394348" y="2951103"/>
          <a:ext cx="2812500" cy="32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You are planning on a STEM major in college!</a:t>
          </a:r>
        </a:p>
      </dsp:txBody>
      <dsp:txXfrm>
        <a:off x="3394348" y="2951103"/>
        <a:ext cx="2812500" cy="325111"/>
      </dsp:txXfrm>
    </dsp:sp>
    <dsp:sp modelId="{71C71F71-9A3B-4902-AF9D-3B060FE6D9B3}">
      <dsp:nvSpPr>
        <dsp:cNvPr id="0" name=""/>
        <dsp:cNvSpPr/>
      </dsp:nvSpPr>
      <dsp:spPr>
        <a:xfrm>
          <a:off x="7247473" y="701103"/>
          <a:ext cx="1715625" cy="17156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149D1-4FBF-41B6-9E30-FABF21A89741}">
      <dsp:nvSpPr>
        <dsp:cNvPr id="0" name=""/>
        <dsp:cNvSpPr/>
      </dsp:nvSpPr>
      <dsp:spPr>
        <a:xfrm>
          <a:off x="7613098" y="1066728"/>
          <a:ext cx="984375" cy="984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B328D8-6634-46AC-B2F6-B9AA1B83B4D5}">
      <dsp:nvSpPr>
        <dsp:cNvPr id="0" name=""/>
        <dsp:cNvSpPr/>
      </dsp:nvSpPr>
      <dsp:spPr>
        <a:xfrm>
          <a:off x="6695576" y="2870420"/>
          <a:ext cx="2812500" cy="32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You want to get a leg up on your college classmates with some organic chemistry knowledge!</a:t>
          </a:r>
        </a:p>
      </dsp:txBody>
      <dsp:txXfrm>
        <a:off x="6695576" y="2870420"/>
        <a:ext cx="2812500" cy="3251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8FF8B9-ED75-46C8-8CC9-4997332D99C7}" type="datetimeFigureOut">
              <a:rPr lang="en-US" smtClean="0"/>
              <a:t>12/20/2023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BE2AF41-B92B-453F-809A-7EF0915E3E60}" type="slidenum">
              <a:rPr lang="en-US" smtClean="0"/>
              <a:t>‹#›</a:t>
            </a:fld>
            <a:endParaRPr lang="en-US"/>
          </a:p>
        </p:txBody>
      </p:sp>
    </p:spTree>
    <p:extLst>
      <p:ext uri="{BB962C8B-B14F-4D97-AF65-F5344CB8AC3E}">
        <p14:creationId xmlns:p14="http://schemas.microsoft.com/office/powerpoint/2010/main" val="57094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05802-70FB-4798-8C97-E7E1D7F6A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49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Striblen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05802-70FB-4798-8C97-E7E1D7F6A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83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A47A453-F89E-4918-BDD1-B25830596D3A}" type="slidenum">
              <a:rPr lang="en-US" altLang="en-US">
                <a:latin typeface="Arial" panose="020B0604020202020204" pitchFamily="34" charset="0"/>
              </a:rPr>
              <a:pPr/>
              <a:t>13</a:t>
            </a:fld>
            <a:endParaRPr lang="en-US" altLang="en-US">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5513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A47A453-F89E-4918-BDD1-B25830596D3A}"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96230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8F63A3B-78C7-47BE-AE5E-E10140E04643}"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15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6679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545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029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85897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765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63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627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63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47196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351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5952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51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243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2491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632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9579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64DE79-268F-4C1A-8933-263129D2AF90}" type="datetimeFigureOut">
              <a:rPr lang="en-US" smtClean="0"/>
              <a:t>12/20/2023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48834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riblene@pcsb.org"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mailto:shepherda@pcsb.org"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3.png"/><Relationship Id="rId7" Type="http://schemas.openxmlformats.org/officeDocument/2006/relationships/diagramLayout" Target="../diagrams/layout7.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Data" Target="../diagrams/data7.xml"/><Relationship Id="rId5" Type="http://schemas.openxmlformats.org/officeDocument/2006/relationships/image" Target="../media/image12.jpeg"/><Relationship Id="rId10" Type="http://schemas.microsoft.com/office/2007/relationships/diagramDrawing" Target="../diagrams/drawing7.xml"/><Relationship Id="rId4" Type="http://schemas.openxmlformats.org/officeDocument/2006/relationships/image" Target="../media/image4.png"/><Relationship Id="rId9" Type="http://schemas.openxmlformats.org/officeDocument/2006/relationships/diagramColors" Target="../diagrams/colors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askatechteacher.com/10-tech-tools-for-your-math-class/" TargetMode="External"/><Relationship Id="rId5" Type="http://schemas.openxmlformats.org/officeDocument/2006/relationships/image" Target="../media/image23.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pxhere.com/en/photo/599505" TargetMode="External"/><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6.jpeg"/><Relationship Id="rId7" Type="http://schemas.openxmlformats.org/officeDocument/2006/relationships/diagramColors" Target="../diagrams/colors10.xml"/><Relationship Id="rId12"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9.jpeg"/><Relationship Id="rId5" Type="http://schemas.openxmlformats.org/officeDocument/2006/relationships/diagramLayout" Target="../diagrams/layout10.xml"/><Relationship Id="rId10" Type="http://schemas.openxmlformats.org/officeDocument/2006/relationships/image" Target="../media/image28.jpeg"/><Relationship Id="rId4" Type="http://schemas.openxmlformats.org/officeDocument/2006/relationships/diagramData" Target="../diagrams/data10.xml"/><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png"/><Relationship Id="rId7" Type="http://schemas.openxmlformats.org/officeDocument/2006/relationships/diagramQuickStyle" Target="../diagrams/quickStyle11.xm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7.png"/><Relationship Id="rId9" Type="http://schemas.microsoft.com/office/2007/relationships/diagramDrawing" Target="../diagrams/drawing11.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4.png"/><Relationship Id="rId7" Type="http://schemas.openxmlformats.org/officeDocument/2006/relationships/diagramQuickStyle" Target="../diagrams/quickStyle12.xm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7.png"/><Relationship Id="rId9" Type="http://schemas.microsoft.com/office/2007/relationships/diagramDrawing" Target="../diagrams/drawing12.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4.png"/><Relationship Id="rId7" Type="http://schemas.openxmlformats.org/officeDocument/2006/relationships/diagramQuickStyle" Target="../diagrams/quickStyle13.xm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7.png"/><Relationship Id="rId9" Type="http://schemas.microsoft.com/office/2007/relationships/diagramDrawing" Target="../diagrams/drawing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 Id="rId1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3.png"/><Relationship Id="rId7" Type="http://schemas.openxmlformats.org/officeDocument/2006/relationships/diagramLayout" Target="../diagrams/layout14.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Data" Target="../diagrams/data14.xml"/><Relationship Id="rId5" Type="http://schemas.openxmlformats.org/officeDocument/2006/relationships/image" Target="../media/image7.png"/><Relationship Id="rId10" Type="http://schemas.microsoft.com/office/2007/relationships/diagramDrawing" Target="../diagrams/drawing14.xml"/><Relationship Id="rId4" Type="http://schemas.openxmlformats.org/officeDocument/2006/relationships/image" Target="../media/image4.png"/><Relationship Id="rId9" Type="http://schemas.openxmlformats.org/officeDocument/2006/relationships/diagramColors" Target="../diagrams/colors1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3.png"/><Relationship Id="rId7" Type="http://schemas.openxmlformats.org/officeDocument/2006/relationships/diagramQuickStyle" Target="../diagrams/quickStyle1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4.png"/><Relationship Id="rId9" Type="http://schemas.microsoft.com/office/2007/relationships/diagramDrawing" Target="../diagrams/drawing1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98A2-FBFC-41C3-9597-C6328A427E46}"/>
              </a:ext>
            </a:extLst>
          </p:cNvPr>
          <p:cNvSpPr>
            <a:spLocks noGrp="1"/>
          </p:cNvSpPr>
          <p:nvPr>
            <p:ph type="ctrTitle"/>
          </p:nvPr>
        </p:nvSpPr>
        <p:spPr/>
        <p:txBody>
          <a:bodyPr>
            <a:normAutofit fontScale="90000"/>
          </a:bodyPr>
          <a:lstStyle/>
          <a:p>
            <a:br>
              <a:rPr lang="en-US"/>
            </a:br>
            <a:r>
              <a:rPr lang="en-US"/>
              <a:t>Sophomore SL/HL Seminar 2023</a:t>
            </a:r>
          </a:p>
        </p:txBody>
      </p:sp>
      <p:sp>
        <p:nvSpPr>
          <p:cNvPr id="3" name="Subtitle 2">
            <a:extLst>
              <a:ext uri="{FF2B5EF4-FFF2-40B4-BE49-F238E27FC236}">
                <a16:creationId xmlns:a16="http://schemas.microsoft.com/office/drawing/2014/main" id="{2D2C7742-5637-40C9-A0BA-9D65E56EA495}"/>
              </a:ext>
            </a:extLst>
          </p:cNvPr>
          <p:cNvSpPr>
            <a:spLocks noGrp="1"/>
          </p:cNvSpPr>
          <p:nvPr>
            <p:ph type="subTitle" idx="1"/>
          </p:nvPr>
        </p:nvSpPr>
        <p:spPr/>
        <p:txBody>
          <a:bodyPr vert="horz" lIns="91440" tIns="45720" rIns="91440" bIns="45720" numCol="2" rtlCol="0" anchor="t">
            <a:noAutofit/>
          </a:bodyPr>
          <a:lstStyle/>
          <a:p>
            <a:pPr>
              <a:lnSpc>
                <a:spcPct val="90000"/>
              </a:lnSpc>
            </a:pPr>
            <a:r>
              <a:rPr lang="en-US" sz="1800"/>
              <a:t>Mrs. </a:t>
            </a:r>
            <a:r>
              <a:rPr lang="en-US" sz="1800" err="1"/>
              <a:t>Striblen</a:t>
            </a:r>
            <a:endParaRPr lang="en-US" sz="1800"/>
          </a:p>
          <a:p>
            <a:pPr>
              <a:lnSpc>
                <a:spcPct val="90000"/>
              </a:lnSpc>
            </a:pPr>
            <a:r>
              <a:rPr lang="en-US" sz="1800"/>
              <a:t>IB Coordinator, Assistant Principal</a:t>
            </a:r>
          </a:p>
          <a:p>
            <a:pPr>
              <a:lnSpc>
                <a:spcPct val="90000"/>
              </a:lnSpc>
            </a:pPr>
            <a:r>
              <a:rPr lang="en-US" sz="1800">
                <a:hlinkClick r:id="rId3"/>
              </a:rPr>
              <a:t>striblene@pcsb.org</a:t>
            </a:r>
            <a:endParaRPr lang="en-US" sz="1800"/>
          </a:p>
          <a:p>
            <a:pPr>
              <a:lnSpc>
                <a:spcPct val="90000"/>
              </a:lnSpc>
            </a:pPr>
            <a:endParaRPr lang="en-US" sz="1800"/>
          </a:p>
          <a:p>
            <a:pPr>
              <a:lnSpc>
                <a:spcPct val="90000"/>
              </a:lnSpc>
            </a:pPr>
            <a:r>
              <a:rPr lang="en-US" sz="1800"/>
              <a:t>Mrs. Shepherd-Thompson</a:t>
            </a:r>
          </a:p>
          <a:p>
            <a:pPr>
              <a:lnSpc>
                <a:spcPct val="90000"/>
              </a:lnSpc>
            </a:pPr>
            <a:r>
              <a:rPr lang="en-US" sz="1800"/>
              <a:t>IB Counselor</a:t>
            </a:r>
          </a:p>
          <a:p>
            <a:pPr>
              <a:lnSpc>
                <a:spcPct val="90000"/>
              </a:lnSpc>
            </a:pPr>
            <a:r>
              <a:rPr lang="en-US" sz="1800">
                <a:hlinkClick r:id="rId4"/>
              </a:rPr>
              <a:t>shepherda@pcsb.org</a:t>
            </a:r>
            <a:endParaRPr lang="en-US" sz="1800"/>
          </a:p>
          <a:p>
            <a:pPr>
              <a:lnSpc>
                <a:spcPct val="90000"/>
              </a:lnSpc>
            </a:pPr>
            <a:endParaRPr lang="en-US" sz="1800"/>
          </a:p>
        </p:txBody>
      </p:sp>
    </p:spTree>
    <p:extLst>
      <p:ext uri="{BB962C8B-B14F-4D97-AF65-F5344CB8AC3E}">
        <p14:creationId xmlns:p14="http://schemas.microsoft.com/office/powerpoint/2010/main" val="1192825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73D6ED-7C74-43F8-9582-1F791A46E90E}"/>
              </a:ext>
            </a:extLst>
          </p:cNvPr>
          <p:cNvSpPr>
            <a:spLocks noGrp="1"/>
          </p:cNvSpPr>
          <p:nvPr>
            <p:ph type="title"/>
          </p:nvPr>
        </p:nvSpPr>
        <p:spPr>
          <a:xfrm>
            <a:off x="768613" y="1045181"/>
            <a:ext cx="3195946" cy="4794578"/>
          </a:xfrm>
        </p:spPr>
        <p:txBody>
          <a:bodyPr>
            <a:normAutofit/>
          </a:bodyPr>
          <a:lstStyle/>
          <a:p>
            <a:r>
              <a:rPr lang="en-US" sz="4000">
                <a:solidFill>
                  <a:srgbClr val="262626"/>
                </a:solidFill>
              </a:rPr>
              <a:t>What do we call  </a:t>
            </a:r>
            <a:br>
              <a:rPr lang="en-US" sz="4000">
                <a:solidFill>
                  <a:srgbClr val="262626"/>
                </a:solidFill>
              </a:rPr>
            </a:br>
            <a:r>
              <a:rPr lang="en-US" sz="4000">
                <a:solidFill>
                  <a:srgbClr val="262626"/>
                </a:solidFill>
              </a:rPr>
              <a:t>assessments </a:t>
            </a:r>
            <a:br>
              <a:rPr lang="en-US" sz="4000">
                <a:solidFill>
                  <a:srgbClr val="262626"/>
                </a:solidFill>
              </a:rPr>
            </a:br>
            <a:r>
              <a:rPr lang="en-US" sz="4000">
                <a:solidFill>
                  <a:srgbClr val="262626"/>
                </a:solidFill>
              </a:rPr>
              <a:t>or exams in IB?</a:t>
            </a: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6AE750F-B0F5-15BF-0D0E-6B9CA297E040}"/>
              </a:ext>
            </a:extLst>
          </p:cNvPr>
          <p:cNvGraphicFramePr>
            <a:graphicFrameLocks noGrp="1"/>
          </p:cNvGraphicFramePr>
          <p:nvPr>
            <p:ph idx="1"/>
            <p:extLst>
              <p:ext uri="{D42A27DB-BD31-4B8C-83A1-F6EECF244321}">
                <p14:modId xmlns:p14="http://schemas.microsoft.com/office/powerpoint/2010/main" val="796380153"/>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9213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C9563EE-AC1B-462E-9A3F-493CCA7BFE97}"/>
              </a:ext>
            </a:extLst>
          </p:cNvPr>
          <p:cNvGraphicFramePr>
            <a:graphicFrameLocks noGrp="1"/>
          </p:cNvGraphicFramePr>
          <p:nvPr>
            <p:ph idx="1"/>
            <p:extLst>
              <p:ext uri="{D42A27DB-BD31-4B8C-83A1-F6EECF244321}">
                <p14:modId xmlns:p14="http://schemas.microsoft.com/office/powerpoint/2010/main" val="2673431178"/>
              </p:ext>
            </p:extLst>
          </p:nvPr>
        </p:nvGraphicFramePr>
        <p:xfrm>
          <a:off x="1"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F8429829-EAE1-41FE-9B7C-67A22A8C0C6C}"/>
              </a:ext>
            </a:extLst>
          </p:cNvPr>
          <p:cNvSpPr txBox="1"/>
          <p:nvPr/>
        </p:nvSpPr>
        <p:spPr>
          <a:xfrm>
            <a:off x="8487052" y="5780782"/>
            <a:ext cx="3891379" cy="1077218"/>
          </a:xfrm>
          <a:prstGeom prst="rect">
            <a:avLst/>
          </a:prstGeom>
          <a:noFill/>
        </p:spPr>
        <p:txBody>
          <a:bodyPr wrap="square" rtlCol="0">
            <a:spAutoFit/>
          </a:bodyPr>
          <a:lstStyle/>
          <a:p>
            <a:pPr algn="ctr"/>
            <a:r>
              <a:rPr lang="en-US" sz="1600"/>
              <a:t>*Course considered a group 6 elective</a:t>
            </a:r>
          </a:p>
          <a:p>
            <a:pPr algn="ctr"/>
            <a:r>
              <a:rPr lang="en-US" sz="1600"/>
              <a:t>**Only offered in Senior year as a 1 year course for students who took SL History</a:t>
            </a:r>
          </a:p>
          <a:p>
            <a:pPr algn="ctr"/>
            <a:r>
              <a:rPr lang="en-US" sz="1600"/>
              <a:t>***SL is a one year course for this subject</a:t>
            </a:r>
          </a:p>
        </p:txBody>
      </p:sp>
    </p:spTree>
    <p:extLst>
      <p:ext uri="{BB962C8B-B14F-4D97-AF65-F5344CB8AC3E}">
        <p14:creationId xmlns:p14="http://schemas.microsoft.com/office/powerpoint/2010/main" val="3635633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4"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6"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7"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D6DABB5-1FC3-4E21-AC84-4685B03C9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5">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C5790B5-250E-45E6-A05D-C3D1D459B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a16="http://schemas.microsoft.com/office/drawing/2014/main" id="{68158C4B-1BFE-4F6D-B2C1-0066FA1193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0" name="Rounded Rectangle 17">
              <a:extLst>
                <a:ext uri="{FF2B5EF4-FFF2-40B4-BE49-F238E27FC236}">
                  <a16:creationId xmlns:a16="http://schemas.microsoft.com/office/drawing/2014/main" id="{4A8E3562-03A2-4AF3-89BB-B227ED326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D9DF111-5BF8-4312-BECB-94BBCF29EC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2" name="Rounded Rectangle 20">
              <a:extLst>
                <a:ext uri="{FF2B5EF4-FFF2-40B4-BE49-F238E27FC236}">
                  <a16:creationId xmlns:a16="http://schemas.microsoft.com/office/drawing/2014/main" id="{9EEB3A31-82B4-41D6-BEAB-3CC49BBC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C66B30-E9F1-40DD-A809-6A1282E237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extBox 1"/>
          <p:cNvSpPr txBox="1"/>
          <p:nvPr/>
        </p:nvSpPr>
        <p:spPr>
          <a:xfrm>
            <a:off x="2692398" y="1871131"/>
            <a:ext cx="6815669" cy="151553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a:ln w="3175" cmpd="sng">
                  <a:noFill/>
                </a:ln>
                <a:solidFill>
                  <a:schemeClr val="tx1">
                    <a:lumMod val="85000"/>
                    <a:lumOff val="15000"/>
                  </a:schemeClr>
                </a:solidFill>
                <a:latin typeface="+mj-lt"/>
                <a:ea typeface="+mj-ea"/>
                <a:cs typeface="+mj-cs"/>
              </a:rPr>
              <a:t>Group 1</a:t>
            </a:r>
          </a:p>
          <a:p>
            <a:pPr algn="ctr">
              <a:lnSpc>
                <a:spcPct val="90000"/>
              </a:lnSpc>
              <a:spcBef>
                <a:spcPct val="0"/>
              </a:spcBef>
              <a:spcAft>
                <a:spcPts val="600"/>
              </a:spcAft>
            </a:pPr>
            <a:r>
              <a:rPr lang="en-US" sz="4600">
                <a:ln w="3175" cmpd="sng">
                  <a:noFill/>
                </a:ln>
                <a:solidFill>
                  <a:schemeClr val="tx1">
                    <a:lumMod val="85000"/>
                    <a:lumOff val="15000"/>
                  </a:schemeClr>
                </a:solidFill>
                <a:latin typeface="+mj-lt"/>
                <a:ea typeface="+mj-ea"/>
                <a:cs typeface="+mj-cs"/>
              </a:rPr>
              <a:t>Language A</a:t>
            </a:r>
          </a:p>
        </p:txBody>
      </p:sp>
      <p:cxnSp>
        <p:nvCxnSpPr>
          <p:cNvPr id="25" name="Straight Connector 24">
            <a:extLst>
              <a:ext uri="{FF2B5EF4-FFF2-40B4-BE49-F238E27FC236}">
                <a16:creationId xmlns:a16="http://schemas.microsoft.com/office/drawing/2014/main" id="{14319AF2-886A-4C5D-B34C-17FCB0267E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14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a:blip r:embed="rId3"/>
          <a:stretch/>
        </a:blipFill>
        <a:effectLst/>
      </p:bgPr>
    </p:bg>
    <p:spTree>
      <p:nvGrpSpPr>
        <p:cNvPr id="1" name=""/>
        <p:cNvGrpSpPr/>
        <p:nvPr/>
      </p:nvGrpSpPr>
      <p:grpSpPr>
        <a:xfrm>
          <a:off x="0" y="0"/>
          <a:ext cx="0" cy="0"/>
          <a:chOff x="0" y="0"/>
          <a:chExt cx="0" cy="0"/>
        </a:xfrm>
      </p:grpSpPr>
      <p:sp useBgFill="1">
        <p:nvSpPr>
          <p:cNvPr id="65546" name="Rectangle 65545">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8" name="Rectangle 65547">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0" name="Rectangle 65549">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65540" name="Rectangle 4"/>
          <p:cNvSpPr>
            <a:spLocks noGrp="1" noChangeArrowheads="1"/>
          </p:cNvSpPr>
          <p:nvPr>
            <p:ph type="title"/>
          </p:nvPr>
        </p:nvSpPr>
        <p:spPr>
          <a:xfrm>
            <a:off x="952108" y="954756"/>
            <a:ext cx="2730414" cy="4946003"/>
          </a:xfrm>
        </p:spPr>
        <p:txBody>
          <a:bodyPr>
            <a:normAutofit/>
          </a:bodyPr>
          <a:lstStyle/>
          <a:p>
            <a:pPr eaLnBrk="1" hangingPunct="1">
              <a:lnSpc>
                <a:spcPct val="90000"/>
              </a:lnSpc>
            </a:pPr>
            <a:r>
              <a:rPr lang="en-US" altLang="en-US">
                <a:solidFill>
                  <a:srgbClr val="FFFFFF"/>
                </a:solidFill>
              </a:rPr>
              <a:t>IB Language A: Literature</a:t>
            </a:r>
            <a:br>
              <a:rPr lang="en-US" altLang="en-US">
                <a:solidFill>
                  <a:srgbClr val="FFFFFF"/>
                </a:solidFill>
              </a:rPr>
            </a:br>
            <a:r>
              <a:rPr lang="en-US" altLang="en-US">
                <a:solidFill>
                  <a:srgbClr val="FFFFFF"/>
                </a:solidFill>
              </a:rPr>
              <a:t>Scoring Breakdown </a:t>
            </a:r>
            <a:r>
              <a:rPr lang="en-US" altLang="en-US">
                <a:solidFill>
                  <a:srgbClr val="FFFFFF"/>
                </a:solidFill>
                <a:highlight>
                  <a:srgbClr val="0000FF"/>
                </a:highlight>
              </a:rPr>
              <a:t>Standard Level</a:t>
            </a:r>
          </a:p>
        </p:txBody>
      </p:sp>
      <p:sp>
        <p:nvSpPr>
          <p:cNvPr id="65552" name="Rectangle 65551">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1" name="Rectangle 5"/>
          <p:cNvSpPr>
            <a:spLocks noGrp="1" noChangeArrowheads="1"/>
          </p:cNvSpPr>
          <p:nvPr>
            <p:ph idx="1"/>
          </p:nvPr>
        </p:nvSpPr>
        <p:spPr>
          <a:xfrm>
            <a:off x="5140934" y="83952"/>
            <a:ext cx="6903655" cy="6633084"/>
          </a:xfrm>
        </p:spPr>
        <p:txBody>
          <a:bodyPr anchor="ctr">
            <a:normAutofit lnSpcReduction="10000"/>
          </a:bodyPr>
          <a:lstStyle/>
          <a:p>
            <a:pPr eaLnBrk="1" hangingPunct="1">
              <a:lnSpc>
                <a:spcPct val="90000"/>
              </a:lnSpc>
              <a:buFontTx/>
              <a:buNone/>
              <a:defRPr/>
            </a:pPr>
            <a:r>
              <a:rPr lang="en-US"/>
              <a:t>	</a:t>
            </a:r>
          </a:p>
          <a:p>
            <a:pPr marL="0" indent="0">
              <a:lnSpc>
                <a:spcPct val="90000"/>
              </a:lnSpc>
              <a:buNone/>
              <a:defRPr/>
            </a:pPr>
            <a:endParaRPr lang="en-US" sz="3200">
              <a:ea typeface="Tahoma"/>
              <a:cs typeface="Tahoma"/>
            </a:endParaRPr>
          </a:p>
          <a:p>
            <a:pPr marL="0" indent="0">
              <a:lnSpc>
                <a:spcPct val="90000"/>
              </a:lnSpc>
              <a:buNone/>
              <a:defRPr/>
            </a:pPr>
            <a:r>
              <a:rPr lang="en-US" sz="3200">
                <a:ea typeface="Tahoma"/>
                <a:cs typeface="Tahoma"/>
              </a:rPr>
              <a:t>Internal Assessment</a:t>
            </a:r>
          </a:p>
          <a:p>
            <a:pPr marL="0" indent="0">
              <a:lnSpc>
                <a:spcPct val="90000"/>
              </a:lnSpc>
              <a:buNone/>
              <a:defRPr/>
            </a:pPr>
            <a:r>
              <a:rPr lang="en-US" sz="3200">
                <a:ea typeface="Tahoma"/>
                <a:cs typeface="Tahoma"/>
              </a:rPr>
              <a:t>Individual</a:t>
            </a:r>
            <a:r>
              <a:rPr lang="en-US" sz="3200">
                <a:ea typeface="+mn-lt"/>
                <a:cs typeface="+mn-lt"/>
              </a:rPr>
              <a:t> Oral (30%) </a:t>
            </a:r>
            <a:endParaRPr lang="en-US" sz="3200">
              <a:ea typeface="Tahoma"/>
              <a:cs typeface="Tahoma"/>
            </a:endParaRPr>
          </a:p>
          <a:p>
            <a:pPr marL="0" indent="0">
              <a:lnSpc>
                <a:spcPct val="90000"/>
              </a:lnSpc>
              <a:buNone/>
              <a:defRPr/>
            </a:pPr>
            <a:r>
              <a:rPr lang="en-US" sz="3200">
                <a:ea typeface="+mn-lt"/>
                <a:cs typeface="+mn-lt"/>
              </a:rPr>
              <a:t>One global issue as addressed by one native work and one work in translation </a:t>
            </a:r>
            <a:endParaRPr lang="en-US" sz="3200">
              <a:ea typeface="Tahoma"/>
              <a:cs typeface="Tahoma"/>
            </a:endParaRPr>
          </a:p>
          <a:p>
            <a:pPr marL="0" indent="0">
              <a:lnSpc>
                <a:spcPct val="90000"/>
              </a:lnSpc>
              <a:buNone/>
              <a:defRPr/>
            </a:pPr>
            <a:r>
              <a:rPr lang="en-US" sz="3200">
                <a:ea typeface="+mn-lt"/>
                <a:cs typeface="+mn-lt"/>
              </a:rPr>
              <a:t>15 minute oral presentation</a:t>
            </a:r>
            <a:endParaRPr lang="en-US" sz="3200">
              <a:ea typeface="Tahoma"/>
              <a:cs typeface="Tahoma"/>
            </a:endParaRPr>
          </a:p>
          <a:p>
            <a:pPr marL="0" indent="0">
              <a:lnSpc>
                <a:spcPct val="90000"/>
              </a:lnSpc>
              <a:buNone/>
              <a:defRPr/>
            </a:pPr>
            <a:endParaRPr lang="en-US" sz="3200">
              <a:ea typeface="Tahoma"/>
              <a:cs typeface="Tahoma"/>
            </a:endParaRPr>
          </a:p>
          <a:p>
            <a:pPr marL="0" indent="0">
              <a:lnSpc>
                <a:spcPct val="90000"/>
              </a:lnSpc>
              <a:buNone/>
              <a:defRPr/>
            </a:pPr>
            <a:r>
              <a:rPr lang="en-US" sz="3200">
                <a:ea typeface="Tahoma"/>
                <a:cs typeface="Tahoma"/>
              </a:rPr>
              <a:t>External Assessment: Exams</a:t>
            </a:r>
          </a:p>
          <a:p>
            <a:pPr marL="0" indent="0">
              <a:lnSpc>
                <a:spcPct val="90000"/>
              </a:lnSpc>
              <a:buNone/>
              <a:defRPr/>
            </a:pPr>
            <a:r>
              <a:rPr lang="en-US" sz="3200">
                <a:ea typeface="Tahoma"/>
                <a:cs typeface="Tahoma"/>
              </a:rPr>
              <a:t>Paper One: Guided Literary Analysis (35%)</a:t>
            </a:r>
          </a:p>
          <a:p>
            <a:pPr marL="0" indent="0">
              <a:lnSpc>
                <a:spcPct val="90000"/>
              </a:lnSpc>
              <a:buNone/>
              <a:defRPr/>
            </a:pPr>
            <a:r>
              <a:rPr lang="en-US" sz="3200">
                <a:ea typeface="Tahoma"/>
                <a:cs typeface="Tahoma"/>
              </a:rPr>
              <a:t>Paper Two: Comparative Essay (35%)</a:t>
            </a:r>
          </a:p>
          <a:p>
            <a:pPr eaLnBrk="1" hangingPunct="1">
              <a:lnSpc>
                <a:spcPct val="90000"/>
              </a:lnSpc>
              <a:defRPr/>
            </a:pPr>
            <a:endParaRPr lang="en-US">
              <a:ea typeface="Tahoma"/>
              <a:cs typeface="Tahoma"/>
            </a:endParaRPr>
          </a:p>
          <a:p>
            <a:pPr marL="0" indent="0">
              <a:lnSpc>
                <a:spcPct val="90000"/>
              </a:lnSpc>
              <a:buNone/>
              <a:defRPr/>
            </a:pPr>
            <a:endParaRPr lang="en-US">
              <a:ea typeface="Tahoma"/>
              <a:cs typeface="Tahoma"/>
            </a:endParaRPr>
          </a:p>
          <a:p>
            <a:pPr marL="0" indent="0">
              <a:lnSpc>
                <a:spcPct val="90000"/>
              </a:lnSpc>
              <a:buNone/>
              <a:defRPr/>
            </a:pPr>
            <a:endParaRPr lang="en-US">
              <a:ea typeface="Tahoma"/>
              <a:cs typeface="Tahom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500"/>
                                        <p:tgtEl>
                                          <p:spTgt spid="65540"/>
                                        </p:tgtEl>
                                      </p:cBhvr>
                                    </p:animEffect>
                                    <p:anim calcmode="lin" valueType="num">
                                      <p:cBhvr>
                                        <p:cTn id="8" dur="500" fill="hold"/>
                                        <p:tgtEl>
                                          <p:spTgt spid="65540"/>
                                        </p:tgtEl>
                                        <p:attrNameLst>
                                          <p:attrName>ppt_x</p:attrName>
                                        </p:attrNameLst>
                                      </p:cBhvr>
                                      <p:tavLst>
                                        <p:tav tm="0">
                                          <p:val>
                                            <p:strVal val="#ppt_x"/>
                                          </p:val>
                                        </p:tav>
                                        <p:tav tm="100000">
                                          <p:val>
                                            <p:strVal val="#ppt_x"/>
                                          </p:val>
                                        </p:tav>
                                      </p:tavLst>
                                    </p:anim>
                                    <p:anim calcmode="lin" valueType="num">
                                      <p:cBhvr>
                                        <p:cTn id="9" dur="500" fill="hold"/>
                                        <p:tgtEl>
                                          <p:spTgt spid="655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xfrm>
            <a:off x="2465294" y="1192591"/>
            <a:ext cx="6858000" cy="609600"/>
          </a:xfrm>
          <a:noFill/>
        </p:spPr>
        <p:txBody>
          <a:bodyPr>
            <a:normAutofit fontScale="90000"/>
          </a:bodyPr>
          <a:lstStyle/>
          <a:p>
            <a:pPr algn="ctr" eaLnBrk="1" hangingPunct="1"/>
            <a:r>
              <a:rPr lang="en-US" altLang="en-US" sz="4000">
                <a:solidFill>
                  <a:srgbClr val="172F47"/>
                </a:solidFill>
              </a:rPr>
              <a:t>IB Language A: Literature</a:t>
            </a:r>
            <a:br>
              <a:rPr lang="en-US" altLang="en-US"/>
            </a:br>
            <a:r>
              <a:rPr lang="en-US" altLang="en-US">
                <a:solidFill>
                  <a:srgbClr val="172F47"/>
                </a:solidFill>
              </a:rPr>
              <a:t>Scoring Breakdown </a:t>
            </a:r>
            <a:r>
              <a:rPr lang="en-US" altLang="en-US">
                <a:solidFill>
                  <a:schemeClr val="bg1"/>
                </a:solidFill>
                <a:highlight>
                  <a:srgbClr val="0000FF"/>
                </a:highlight>
              </a:rPr>
              <a:t>Higher Level</a:t>
            </a:r>
          </a:p>
        </p:txBody>
      </p:sp>
      <p:sp>
        <p:nvSpPr>
          <p:cNvPr id="65541" name="Rectangle 5"/>
          <p:cNvSpPr>
            <a:spLocks noGrp="1" noChangeArrowheads="1"/>
          </p:cNvSpPr>
          <p:nvPr>
            <p:ph idx="1"/>
          </p:nvPr>
        </p:nvSpPr>
        <p:spPr>
          <a:xfrm>
            <a:off x="1434353" y="1832410"/>
            <a:ext cx="9430871" cy="4406740"/>
          </a:xfrm>
        </p:spPr>
        <p:txBody>
          <a:bodyPr>
            <a:normAutofit fontScale="92500" lnSpcReduction="20000"/>
          </a:bodyPr>
          <a:lstStyle/>
          <a:p>
            <a:pPr eaLnBrk="1" hangingPunct="1">
              <a:lnSpc>
                <a:spcPct val="90000"/>
              </a:lnSpc>
              <a:buFontTx/>
              <a:buNone/>
              <a:defRPr/>
            </a:pPr>
            <a:r>
              <a:rPr lang="en-US" sz="2000"/>
              <a:t>	</a:t>
            </a:r>
          </a:p>
          <a:p>
            <a:pPr marL="0" indent="0" algn="ctr">
              <a:lnSpc>
                <a:spcPct val="90000"/>
              </a:lnSpc>
              <a:buNone/>
              <a:defRPr/>
            </a:pPr>
            <a:endParaRPr lang="en-US">
              <a:ea typeface="Tahoma"/>
              <a:cs typeface="Tahoma"/>
            </a:endParaRPr>
          </a:p>
          <a:p>
            <a:pPr marL="0" indent="0" algn="ctr">
              <a:lnSpc>
                <a:spcPct val="90000"/>
              </a:lnSpc>
              <a:buNone/>
              <a:defRPr/>
            </a:pPr>
            <a:r>
              <a:rPr lang="en-US">
                <a:ea typeface="Tahoma"/>
                <a:cs typeface="Tahoma"/>
              </a:rPr>
              <a:t>Internal Assessment</a:t>
            </a:r>
          </a:p>
          <a:p>
            <a:pPr marL="0" indent="0">
              <a:lnSpc>
                <a:spcPct val="90000"/>
              </a:lnSpc>
              <a:buNone/>
              <a:defRPr/>
            </a:pPr>
            <a:r>
              <a:rPr lang="en-US">
                <a:ea typeface="Tahoma"/>
                <a:cs typeface="Tahoma"/>
              </a:rPr>
              <a:t>Individual</a:t>
            </a:r>
            <a:r>
              <a:rPr lang="en-US">
                <a:ea typeface="+mn-lt"/>
                <a:cs typeface="+mn-lt"/>
              </a:rPr>
              <a:t> Oral (20%) </a:t>
            </a:r>
            <a:endParaRPr lang="en-US">
              <a:ea typeface="Tahoma"/>
              <a:cs typeface="Tahoma"/>
            </a:endParaRPr>
          </a:p>
          <a:p>
            <a:pPr marL="0" indent="0">
              <a:lnSpc>
                <a:spcPct val="90000"/>
              </a:lnSpc>
              <a:buNone/>
              <a:defRPr/>
            </a:pPr>
            <a:r>
              <a:rPr lang="en-US">
                <a:ea typeface="+mn-lt"/>
                <a:cs typeface="+mn-lt"/>
              </a:rPr>
              <a:t>One global issue as addressed by one native work and one work in translation </a:t>
            </a:r>
            <a:endParaRPr lang="en-US">
              <a:ea typeface="Tahoma"/>
              <a:cs typeface="Tahoma"/>
            </a:endParaRPr>
          </a:p>
          <a:p>
            <a:pPr marL="0" indent="0">
              <a:lnSpc>
                <a:spcPct val="90000"/>
              </a:lnSpc>
              <a:buNone/>
              <a:defRPr/>
            </a:pPr>
            <a:r>
              <a:rPr lang="en-US">
                <a:ea typeface="+mn-lt"/>
                <a:cs typeface="+mn-lt"/>
              </a:rPr>
              <a:t>15 minute oral presentation</a:t>
            </a:r>
            <a:endParaRPr lang="en-US">
              <a:ea typeface="Tahoma"/>
              <a:cs typeface="Tahoma"/>
            </a:endParaRPr>
          </a:p>
          <a:p>
            <a:pPr marL="0" indent="0">
              <a:lnSpc>
                <a:spcPct val="90000"/>
              </a:lnSpc>
              <a:buNone/>
              <a:defRPr/>
            </a:pPr>
            <a:endParaRPr lang="en-US">
              <a:ea typeface="Tahoma"/>
              <a:cs typeface="Tahoma"/>
            </a:endParaRPr>
          </a:p>
          <a:p>
            <a:pPr marL="0" indent="0" algn="ctr">
              <a:lnSpc>
                <a:spcPct val="90000"/>
              </a:lnSpc>
              <a:buNone/>
              <a:defRPr/>
            </a:pPr>
            <a:r>
              <a:rPr lang="en-US">
                <a:ea typeface="Tahoma"/>
                <a:cs typeface="Tahoma"/>
              </a:rPr>
              <a:t>External Assessments</a:t>
            </a:r>
          </a:p>
          <a:p>
            <a:pPr marL="0" indent="0">
              <a:lnSpc>
                <a:spcPct val="90000"/>
              </a:lnSpc>
              <a:buNone/>
              <a:defRPr/>
            </a:pPr>
            <a:r>
              <a:rPr lang="en-US">
                <a:ea typeface="+mn-lt"/>
                <a:cs typeface="+mn-lt"/>
              </a:rPr>
              <a:t>Higher Level Essay (20%)</a:t>
            </a:r>
            <a:endParaRPr lang="en-US">
              <a:ea typeface="Tahoma"/>
              <a:cs typeface="Tahoma"/>
            </a:endParaRPr>
          </a:p>
          <a:p>
            <a:pPr marL="0" indent="0">
              <a:lnSpc>
                <a:spcPct val="90000"/>
              </a:lnSpc>
              <a:buNone/>
              <a:defRPr/>
            </a:pPr>
            <a:r>
              <a:rPr lang="en-US">
                <a:ea typeface="Tahoma"/>
                <a:cs typeface="Tahoma"/>
              </a:rPr>
              <a:t>Exam - Paper One: Guided Literary Analysis (35%)</a:t>
            </a:r>
          </a:p>
          <a:p>
            <a:pPr marL="0" indent="0">
              <a:lnSpc>
                <a:spcPct val="90000"/>
              </a:lnSpc>
              <a:buNone/>
              <a:defRPr/>
            </a:pPr>
            <a:r>
              <a:rPr lang="en-US">
                <a:ea typeface="Tahoma"/>
                <a:cs typeface="Tahoma"/>
              </a:rPr>
              <a:t>Exam - Paper Two: Comparative Essay (25%)</a:t>
            </a:r>
          </a:p>
          <a:p>
            <a:pPr marL="0" indent="0">
              <a:lnSpc>
                <a:spcPct val="90000"/>
              </a:lnSpc>
              <a:buNone/>
              <a:defRPr/>
            </a:pPr>
            <a:endParaRPr lang="en-US" sz="2000">
              <a:ea typeface="Tahoma"/>
              <a:cs typeface="Tahoma"/>
            </a:endParaRPr>
          </a:p>
          <a:p>
            <a:pPr eaLnBrk="1" hangingPunct="1">
              <a:lnSpc>
                <a:spcPct val="90000"/>
              </a:lnSpc>
              <a:defRPr/>
            </a:pPr>
            <a:endParaRPr lang="en-US" sz="2000">
              <a:ea typeface="Tahoma"/>
              <a:cs typeface="Tahoma"/>
            </a:endParaRPr>
          </a:p>
          <a:p>
            <a:pPr marL="0" indent="0">
              <a:lnSpc>
                <a:spcPct val="90000"/>
              </a:lnSpc>
              <a:buNone/>
              <a:defRPr/>
            </a:pPr>
            <a:endParaRPr lang="en-US" sz="2000">
              <a:ea typeface="Tahoma"/>
              <a:cs typeface="Tahoma"/>
            </a:endParaRPr>
          </a:p>
          <a:p>
            <a:pPr marL="0" indent="0">
              <a:lnSpc>
                <a:spcPct val="90000"/>
              </a:lnSpc>
              <a:buNone/>
              <a:defRPr/>
            </a:pPr>
            <a:endParaRPr lang="en-US" sz="2000">
              <a:ea typeface="Tahoma"/>
              <a:cs typeface="Tahoma"/>
            </a:endParaRPr>
          </a:p>
        </p:txBody>
      </p:sp>
    </p:spTree>
    <p:extLst>
      <p:ext uri="{BB962C8B-B14F-4D97-AF65-F5344CB8AC3E}">
        <p14:creationId xmlns:p14="http://schemas.microsoft.com/office/powerpoint/2010/main" val="1053596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500"/>
                                        <p:tgtEl>
                                          <p:spTgt spid="65540"/>
                                        </p:tgtEl>
                                      </p:cBhvr>
                                    </p:animEffect>
                                    <p:anim calcmode="lin" valueType="num">
                                      <p:cBhvr>
                                        <p:cTn id="8" dur="500" fill="hold"/>
                                        <p:tgtEl>
                                          <p:spTgt spid="65540"/>
                                        </p:tgtEl>
                                        <p:attrNameLst>
                                          <p:attrName>ppt_x</p:attrName>
                                        </p:attrNameLst>
                                      </p:cBhvr>
                                      <p:tavLst>
                                        <p:tav tm="0">
                                          <p:val>
                                            <p:strVal val="#ppt_x"/>
                                          </p:val>
                                        </p:tav>
                                        <p:tav tm="100000">
                                          <p:val>
                                            <p:strVal val="#ppt_x"/>
                                          </p:val>
                                        </p:tav>
                                      </p:tavLst>
                                    </p:anim>
                                    <p:anim calcmode="lin" valueType="num">
                                      <p:cBhvr>
                                        <p:cTn id="9" dur="500" fill="hold"/>
                                        <p:tgtEl>
                                          <p:spTgt spid="655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076B-9210-474E-86F2-BD27D50C1C88}"/>
              </a:ext>
            </a:extLst>
          </p:cNvPr>
          <p:cNvSpPr>
            <a:spLocks noGrp="1"/>
          </p:cNvSpPr>
          <p:nvPr>
            <p:ph type="ctrTitle"/>
          </p:nvPr>
        </p:nvSpPr>
        <p:spPr/>
        <p:txBody>
          <a:bodyPr/>
          <a:lstStyle/>
          <a:p>
            <a:r>
              <a:rPr lang="en-US" b="1" i="1"/>
              <a:t>Group 2: Language B </a:t>
            </a:r>
            <a:br>
              <a:rPr lang="en-US" b="1" i="1"/>
            </a:br>
            <a:r>
              <a:rPr lang="en-US" b="1" i="1"/>
              <a:t>(HL vs SL)</a:t>
            </a:r>
            <a:endParaRPr lang="en-US"/>
          </a:p>
        </p:txBody>
      </p:sp>
      <p:sp>
        <p:nvSpPr>
          <p:cNvPr id="3" name="Subtitle 2">
            <a:extLst>
              <a:ext uri="{FF2B5EF4-FFF2-40B4-BE49-F238E27FC236}">
                <a16:creationId xmlns:a16="http://schemas.microsoft.com/office/drawing/2014/main" id="{E8E6F7D4-48EC-4D30-9F1E-19D2B7371441}"/>
              </a:ext>
            </a:extLst>
          </p:cNvPr>
          <p:cNvSpPr>
            <a:spLocks noGrp="1"/>
          </p:cNvSpPr>
          <p:nvPr>
            <p:ph type="subTitle" idx="1"/>
          </p:nvPr>
        </p:nvSpPr>
        <p:spPr/>
        <p:txBody>
          <a:bodyPr>
            <a:normAutofit/>
          </a:bodyPr>
          <a:lstStyle/>
          <a:p>
            <a:r>
              <a:rPr lang="en-US" sz="7200">
                <a:solidFill>
                  <a:schemeClr val="accent5"/>
                </a:solidFill>
              </a:rPr>
              <a:t>French &amp; Spanish</a:t>
            </a:r>
          </a:p>
        </p:txBody>
      </p:sp>
    </p:spTree>
    <p:extLst>
      <p:ext uri="{BB962C8B-B14F-4D97-AF65-F5344CB8AC3E}">
        <p14:creationId xmlns:p14="http://schemas.microsoft.com/office/powerpoint/2010/main" val="380696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ribbon rosette">
            <a:extLst>
              <a:ext uri="{FF2B5EF4-FFF2-40B4-BE49-F238E27FC236}">
                <a16:creationId xmlns:a16="http://schemas.microsoft.com/office/drawing/2014/main" id="{0F59A20D-4A14-AF12-C54A-C2A7519D3EED}"/>
              </a:ext>
            </a:extLst>
          </p:cNvPr>
          <p:cNvPicPr>
            <a:picLocks noChangeAspect="1"/>
          </p:cNvPicPr>
          <p:nvPr/>
        </p:nvPicPr>
        <p:blipFill rotWithShape="1">
          <a:blip r:embed="rId2">
            <a:alphaModFix amt="35000"/>
          </a:blip>
          <a:srcRect t="5308" b="10737"/>
          <a:stretch/>
        </p:blipFill>
        <p:spPr>
          <a:xfrm>
            <a:off x="20" y="10"/>
            <a:ext cx="12191980" cy="6857990"/>
          </a:xfrm>
          <a:prstGeom prst="rect">
            <a:avLst/>
          </a:prstGeom>
        </p:spPr>
      </p:pic>
      <p:sp>
        <p:nvSpPr>
          <p:cNvPr id="2" name="Title 1">
            <a:extLst>
              <a:ext uri="{FF2B5EF4-FFF2-40B4-BE49-F238E27FC236}">
                <a16:creationId xmlns:a16="http://schemas.microsoft.com/office/drawing/2014/main" id="{BE53DACF-9F9D-477A-BA43-1386877C91A0}"/>
              </a:ext>
            </a:extLst>
          </p:cNvPr>
          <p:cNvSpPr>
            <a:spLocks noGrp="1"/>
          </p:cNvSpPr>
          <p:nvPr>
            <p:ph type="title"/>
          </p:nvPr>
        </p:nvSpPr>
        <p:spPr>
          <a:xfrm>
            <a:off x="1295402" y="982132"/>
            <a:ext cx="9601196" cy="1303867"/>
          </a:xfrm>
        </p:spPr>
        <p:txBody>
          <a:bodyPr>
            <a:normAutofit/>
          </a:bodyPr>
          <a:lstStyle/>
          <a:p>
            <a:r>
              <a:rPr lang="en-US">
                <a:solidFill>
                  <a:srgbClr val="FFFFFF"/>
                </a:solidFill>
              </a:rPr>
              <a:t>Seal of Biliteracy</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F9E7EF7-22BC-49D7-9EED-650B4B726BD6}"/>
              </a:ext>
            </a:extLst>
          </p:cNvPr>
          <p:cNvSpPr>
            <a:spLocks noGrp="1"/>
          </p:cNvSpPr>
          <p:nvPr>
            <p:ph idx="1"/>
          </p:nvPr>
        </p:nvSpPr>
        <p:spPr>
          <a:xfrm>
            <a:off x="1295401" y="2556932"/>
            <a:ext cx="9601196" cy="3318936"/>
          </a:xfrm>
        </p:spPr>
        <p:txBody>
          <a:bodyPr>
            <a:normAutofit/>
          </a:bodyPr>
          <a:lstStyle/>
          <a:p>
            <a:r>
              <a:rPr lang="en-US" sz="4000">
                <a:solidFill>
                  <a:srgbClr val="FFFFFF"/>
                </a:solidFill>
              </a:rPr>
              <a:t>ALL IB students are on the path to achieving the gold seal of biliteracy through IB World Language if they complete their 4 years of IB World Language with a 3.0 or higher!</a:t>
            </a:r>
          </a:p>
          <a:p>
            <a:pPr marL="0" indent="0">
              <a:buNone/>
            </a:pPr>
            <a:endParaRPr lang="en-US">
              <a:solidFill>
                <a:srgbClr val="FFFFFF"/>
              </a:solidFill>
            </a:endParaRPr>
          </a:p>
          <a:p>
            <a:pPr marL="457200" lvl="1" indent="0">
              <a:buNone/>
            </a:pPr>
            <a:endParaRPr lang="en-US">
              <a:solidFill>
                <a:srgbClr val="FFFFFF"/>
              </a:solidFill>
            </a:endParaRPr>
          </a:p>
        </p:txBody>
      </p:sp>
    </p:spTree>
    <p:extLst>
      <p:ext uri="{BB962C8B-B14F-4D97-AF65-F5344CB8AC3E}">
        <p14:creationId xmlns:p14="http://schemas.microsoft.com/office/powerpoint/2010/main" val="165112170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45DE-61CC-4618-85A9-76F3D8FBA191}"/>
              </a:ext>
            </a:extLst>
          </p:cNvPr>
          <p:cNvSpPr>
            <a:spLocks noGrp="1"/>
          </p:cNvSpPr>
          <p:nvPr>
            <p:ph type="title"/>
          </p:nvPr>
        </p:nvSpPr>
        <p:spPr>
          <a:xfrm>
            <a:off x="600076" y="1259785"/>
            <a:ext cx="10791824" cy="292567"/>
          </a:xfrm>
        </p:spPr>
        <p:txBody>
          <a:bodyPr>
            <a:normAutofit fontScale="90000"/>
          </a:bodyPr>
          <a:lstStyle/>
          <a:p>
            <a:br>
              <a:rPr lang="en-US">
                <a:solidFill>
                  <a:schemeClr val="tx1"/>
                </a:solidFill>
              </a:rPr>
            </a:br>
            <a:r>
              <a:rPr lang="en-US" sz="2800" b="1" i="1">
                <a:solidFill>
                  <a:schemeClr val="tx1"/>
                </a:solidFill>
              </a:rPr>
              <a:t>Language B (HL vs SL) </a:t>
            </a:r>
            <a:r>
              <a:rPr lang="en-US" b="1" i="1">
                <a:solidFill>
                  <a:schemeClr val="tx1"/>
                </a:solidFill>
              </a:rPr>
              <a:t>- </a:t>
            </a:r>
            <a:r>
              <a:rPr lang="en-US" sz="3900" b="1">
                <a:solidFill>
                  <a:schemeClr val="tx1"/>
                </a:solidFill>
              </a:rPr>
              <a:t>Assessment Component Weighting</a:t>
            </a:r>
            <a:br>
              <a:rPr lang="en-US" b="1">
                <a:solidFill>
                  <a:schemeClr val="tx1"/>
                </a:solidFill>
              </a:rPr>
            </a:br>
            <a:r>
              <a:rPr lang="en-US" sz="2400" b="1">
                <a:solidFill>
                  <a:schemeClr val="tx1"/>
                </a:solidFill>
              </a:rPr>
              <a:t>5 themes (</a:t>
            </a:r>
            <a:r>
              <a:rPr lang="en-US" sz="2200" b="1">
                <a:solidFill>
                  <a:schemeClr val="tx1"/>
                </a:solidFill>
              </a:rPr>
              <a:t>Identities, Experiences, Human Ingenuity, Social Organization and Sharing the planet)</a:t>
            </a:r>
            <a:br>
              <a:rPr lang="en-US" sz="2200">
                <a:solidFill>
                  <a:schemeClr val="tx1"/>
                </a:solidFill>
              </a:rPr>
            </a:br>
            <a:br>
              <a:rPr lang="en-US">
                <a:solidFill>
                  <a:schemeClr val="tx1"/>
                </a:solidFill>
              </a:rPr>
            </a:br>
            <a:endParaRPr lang="en-US">
              <a:solidFill>
                <a:schemeClr val="tx1"/>
              </a:solidFill>
            </a:endParaRPr>
          </a:p>
        </p:txBody>
      </p:sp>
      <p:sp>
        <p:nvSpPr>
          <p:cNvPr id="3" name="Text Placeholder 2">
            <a:extLst>
              <a:ext uri="{FF2B5EF4-FFF2-40B4-BE49-F238E27FC236}">
                <a16:creationId xmlns:a16="http://schemas.microsoft.com/office/drawing/2014/main" id="{1BE0273D-DD37-4D85-A8DD-6AD0DF19D56B}"/>
              </a:ext>
            </a:extLst>
          </p:cNvPr>
          <p:cNvSpPr>
            <a:spLocks noGrp="1"/>
          </p:cNvSpPr>
          <p:nvPr>
            <p:ph type="body" idx="1"/>
          </p:nvPr>
        </p:nvSpPr>
        <p:spPr>
          <a:xfrm>
            <a:off x="600076" y="1751970"/>
            <a:ext cx="5872162" cy="446227"/>
          </a:xfrm>
          <a:solidFill>
            <a:srgbClr val="00B0F0"/>
          </a:solidFill>
        </p:spPr>
        <p:txBody>
          <a:bodyPr>
            <a:noAutofit/>
          </a:bodyPr>
          <a:lstStyle/>
          <a:p>
            <a:endParaRPr lang="en-US" sz="2200">
              <a:solidFill>
                <a:schemeClr val="tx1"/>
              </a:solidFill>
            </a:endParaRPr>
          </a:p>
          <a:p>
            <a:endParaRPr lang="en-US" sz="2200">
              <a:solidFill>
                <a:schemeClr val="tx1"/>
              </a:solidFill>
            </a:endParaRPr>
          </a:p>
          <a:p>
            <a:endParaRPr lang="en-US" sz="2200">
              <a:solidFill>
                <a:schemeClr val="tx1"/>
              </a:solidFill>
            </a:endParaRPr>
          </a:p>
          <a:p>
            <a:endParaRPr lang="en-US" sz="2200">
              <a:solidFill>
                <a:schemeClr val="tx1"/>
              </a:solidFill>
            </a:endParaRPr>
          </a:p>
          <a:p>
            <a:endParaRPr lang="en-US" sz="2200">
              <a:solidFill>
                <a:schemeClr val="tx1"/>
              </a:solidFill>
            </a:endParaRPr>
          </a:p>
          <a:p>
            <a:endParaRPr lang="en-US" sz="2200">
              <a:solidFill>
                <a:schemeClr val="tx1"/>
              </a:solidFill>
            </a:endParaRPr>
          </a:p>
          <a:p>
            <a:endParaRPr lang="en-US" sz="2200">
              <a:solidFill>
                <a:schemeClr val="tx1"/>
              </a:solidFill>
            </a:endParaRPr>
          </a:p>
          <a:p>
            <a:r>
              <a:rPr lang="en-US" sz="2400">
                <a:solidFill>
                  <a:schemeClr val="tx1"/>
                </a:solidFill>
              </a:rPr>
              <a:t>HL -External assessment (3 </a:t>
            </a:r>
            <a:r>
              <a:rPr lang="en-US" sz="2400" err="1">
                <a:solidFill>
                  <a:schemeClr val="tx1"/>
                </a:solidFill>
              </a:rPr>
              <a:t>hrs</a:t>
            </a:r>
            <a:r>
              <a:rPr lang="en-US" sz="2400">
                <a:solidFill>
                  <a:schemeClr val="tx1"/>
                </a:solidFill>
              </a:rPr>
              <a:t> 30 min) (75%)</a:t>
            </a:r>
          </a:p>
        </p:txBody>
      </p:sp>
      <p:sp>
        <p:nvSpPr>
          <p:cNvPr id="4" name="Content Placeholder 3">
            <a:extLst>
              <a:ext uri="{FF2B5EF4-FFF2-40B4-BE49-F238E27FC236}">
                <a16:creationId xmlns:a16="http://schemas.microsoft.com/office/drawing/2014/main" id="{4E9F455C-692B-4200-887F-8091787471EC}"/>
              </a:ext>
            </a:extLst>
          </p:cNvPr>
          <p:cNvSpPr>
            <a:spLocks noGrp="1"/>
          </p:cNvSpPr>
          <p:nvPr>
            <p:ph sz="half" idx="2"/>
          </p:nvPr>
        </p:nvSpPr>
        <p:spPr>
          <a:xfrm>
            <a:off x="839788" y="2516619"/>
            <a:ext cx="5157787" cy="3533307"/>
          </a:xfrm>
        </p:spPr>
        <p:txBody>
          <a:bodyPr>
            <a:noAutofit/>
          </a:bodyPr>
          <a:lstStyle/>
          <a:p>
            <a:r>
              <a:rPr lang="en-US" sz="2000" b="1">
                <a:solidFill>
                  <a:schemeClr val="tx1"/>
                </a:solidFill>
              </a:rPr>
              <a:t>Paper 1 (1 hour 30 minutes) (25%)</a:t>
            </a:r>
            <a:endParaRPr lang="en-US" sz="2000">
              <a:solidFill>
                <a:schemeClr val="tx1"/>
              </a:solidFill>
            </a:endParaRPr>
          </a:p>
          <a:p>
            <a:r>
              <a:rPr lang="en-US" sz="2000">
                <a:solidFill>
                  <a:schemeClr val="tx1"/>
                </a:solidFill>
              </a:rPr>
              <a:t>One </a:t>
            </a:r>
            <a:r>
              <a:rPr lang="en-US" sz="2000" u="sng">
                <a:solidFill>
                  <a:schemeClr val="tx1"/>
                </a:solidFill>
              </a:rPr>
              <a:t>writing task of 450–600 words </a:t>
            </a:r>
            <a:r>
              <a:rPr lang="en-US" sz="2000">
                <a:solidFill>
                  <a:schemeClr val="tx1"/>
                </a:solidFill>
              </a:rPr>
              <a:t>from a choice of three, each from a different theme</a:t>
            </a:r>
          </a:p>
          <a:p>
            <a:r>
              <a:rPr lang="en-US" sz="2000" b="1">
                <a:solidFill>
                  <a:schemeClr val="tx1"/>
                </a:solidFill>
              </a:rPr>
              <a:t>Paper 2 (2 hours) (50%)</a:t>
            </a:r>
            <a:endParaRPr lang="en-US" sz="2000">
              <a:solidFill>
                <a:schemeClr val="tx1"/>
              </a:solidFill>
            </a:endParaRPr>
          </a:p>
          <a:p>
            <a:r>
              <a:rPr lang="en-US" sz="2000" u="sng">
                <a:solidFill>
                  <a:schemeClr val="tx1"/>
                </a:solidFill>
              </a:rPr>
              <a:t>Listening comprehension </a:t>
            </a:r>
            <a:r>
              <a:rPr lang="en-US" sz="2000">
                <a:solidFill>
                  <a:schemeClr val="tx1"/>
                </a:solidFill>
              </a:rPr>
              <a:t>(1 hour) (25 marks)</a:t>
            </a:r>
          </a:p>
          <a:p>
            <a:r>
              <a:rPr lang="en-US" sz="2000" u="sng">
                <a:solidFill>
                  <a:schemeClr val="tx1"/>
                </a:solidFill>
              </a:rPr>
              <a:t>Reading comprehension </a:t>
            </a:r>
            <a:r>
              <a:rPr lang="en-US" sz="2000">
                <a:solidFill>
                  <a:schemeClr val="tx1"/>
                </a:solidFill>
              </a:rPr>
              <a:t>(1 hour) (40 marks)- Comprehension exercises on three audio passages and three written texts (1 literature text)</a:t>
            </a:r>
          </a:p>
        </p:txBody>
      </p:sp>
      <p:sp>
        <p:nvSpPr>
          <p:cNvPr id="5" name="Text Placeholder 4">
            <a:extLst>
              <a:ext uri="{FF2B5EF4-FFF2-40B4-BE49-F238E27FC236}">
                <a16:creationId xmlns:a16="http://schemas.microsoft.com/office/drawing/2014/main" id="{D319BB65-F974-48EA-A158-2BF83DAABAEB}"/>
              </a:ext>
            </a:extLst>
          </p:cNvPr>
          <p:cNvSpPr>
            <a:spLocks noGrp="1"/>
          </p:cNvSpPr>
          <p:nvPr>
            <p:ph type="body" sz="quarter" idx="3"/>
          </p:nvPr>
        </p:nvSpPr>
        <p:spPr>
          <a:xfrm>
            <a:off x="6472238" y="1751971"/>
            <a:ext cx="5129212" cy="446226"/>
          </a:xfrm>
          <a:solidFill>
            <a:srgbClr val="00B0F0"/>
          </a:solidFill>
        </p:spPr>
        <p:txBody>
          <a:bodyPr>
            <a:normAutofit fontScale="92500" lnSpcReduction="20000"/>
          </a:bodyPr>
          <a:lstStyle/>
          <a:p>
            <a:r>
              <a:rPr lang="en-US">
                <a:solidFill>
                  <a:schemeClr val="tx1"/>
                </a:solidFill>
              </a:rPr>
              <a:t>SL -External assessment (3 </a:t>
            </a:r>
            <a:r>
              <a:rPr lang="en-US" err="1">
                <a:solidFill>
                  <a:schemeClr val="tx1"/>
                </a:solidFill>
              </a:rPr>
              <a:t>hrs</a:t>
            </a:r>
            <a:r>
              <a:rPr lang="en-US">
                <a:solidFill>
                  <a:schemeClr val="tx1"/>
                </a:solidFill>
              </a:rPr>
              <a:t>) (75%)</a:t>
            </a:r>
          </a:p>
        </p:txBody>
      </p:sp>
      <p:sp>
        <p:nvSpPr>
          <p:cNvPr id="6" name="Content Placeholder 5">
            <a:extLst>
              <a:ext uri="{FF2B5EF4-FFF2-40B4-BE49-F238E27FC236}">
                <a16:creationId xmlns:a16="http://schemas.microsoft.com/office/drawing/2014/main" id="{2CC67405-AC0E-42EA-A9D3-FD2C1BB7E9AE}"/>
              </a:ext>
            </a:extLst>
          </p:cNvPr>
          <p:cNvSpPr>
            <a:spLocks noGrp="1"/>
          </p:cNvSpPr>
          <p:nvPr>
            <p:ph sz="quarter" idx="4"/>
          </p:nvPr>
        </p:nvSpPr>
        <p:spPr>
          <a:xfrm>
            <a:off x="6172200" y="2402958"/>
            <a:ext cx="5429250" cy="3845441"/>
          </a:xfrm>
        </p:spPr>
        <p:txBody>
          <a:bodyPr>
            <a:normAutofit/>
          </a:bodyPr>
          <a:lstStyle/>
          <a:p>
            <a:r>
              <a:rPr lang="en-US" sz="2000" b="1">
                <a:solidFill>
                  <a:schemeClr val="tx1"/>
                </a:solidFill>
              </a:rPr>
              <a:t>Paper 1 (1 hour 15 minutes) (25%)</a:t>
            </a:r>
            <a:endParaRPr lang="en-US" sz="2000">
              <a:solidFill>
                <a:schemeClr val="tx1"/>
              </a:solidFill>
            </a:endParaRPr>
          </a:p>
          <a:p>
            <a:r>
              <a:rPr lang="en-US" sz="2000">
                <a:solidFill>
                  <a:schemeClr val="tx1"/>
                </a:solidFill>
              </a:rPr>
              <a:t>One </a:t>
            </a:r>
            <a:r>
              <a:rPr lang="en-US" sz="2000" u="sng">
                <a:solidFill>
                  <a:schemeClr val="tx1"/>
                </a:solidFill>
              </a:rPr>
              <a:t>writing task of 250–400 words </a:t>
            </a:r>
            <a:r>
              <a:rPr lang="en-US" sz="2000">
                <a:solidFill>
                  <a:schemeClr val="tx1"/>
                </a:solidFill>
              </a:rPr>
              <a:t>from a choice of three, each from a different theme</a:t>
            </a:r>
          </a:p>
          <a:p>
            <a:r>
              <a:rPr lang="en-US" sz="2000" b="1">
                <a:solidFill>
                  <a:schemeClr val="tx1"/>
                </a:solidFill>
              </a:rPr>
              <a:t>Paper 2 (1 hour 45 minutes) (50%)</a:t>
            </a:r>
            <a:endParaRPr lang="en-US" sz="2000">
              <a:solidFill>
                <a:schemeClr val="tx1"/>
              </a:solidFill>
            </a:endParaRPr>
          </a:p>
          <a:p>
            <a:r>
              <a:rPr lang="en-US" sz="2000" u="sng">
                <a:solidFill>
                  <a:schemeClr val="tx1"/>
                </a:solidFill>
              </a:rPr>
              <a:t>Listening comprehension </a:t>
            </a:r>
            <a:r>
              <a:rPr lang="en-US" sz="2000">
                <a:solidFill>
                  <a:schemeClr val="tx1"/>
                </a:solidFill>
              </a:rPr>
              <a:t>(45 minutes) (25 marks)</a:t>
            </a:r>
          </a:p>
          <a:p>
            <a:r>
              <a:rPr lang="en-US" sz="2000" u="sng">
                <a:solidFill>
                  <a:schemeClr val="tx1"/>
                </a:solidFill>
              </a:rPr>
              <a:t>Reading comprehension </a:t>
            </a:r>
            <a:r>
              <a:rPr lang="en-US" sz="2000">
                <a:solidFill>
                  <a:schemeClr val="tx1"/>
                </a:solidFill>
              </a:rPr>
              <a:t>(1 hour) (40 marks) - Comprehension exercises on three audio passages and three written texts</a:t>
            </a:r>
          </a:p>
        </p:txBody>
      </p:sp>
    </p:spTree>
    <p:extLst>
      <p:ext uri="{BB962C8B-B14F-4D97-AF65-F5344CB8AC3E}">
        <p14:creationId xmlns:p14="http://schemas.microsoft.com/office/powerpoint/2010/main" val="817857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45DE-61CC-4618-85A9-76F3D8FBA191}"/>
              </a:ext>
            </a:extLst>
          </p:cNvPr>
          <p:cNvSpPr>
            <a:spLocks noGrp="1"/>
          </p:cNvSpPr>
          <p:nvPr>
            <p:ph type="title"/>
          </p:nvPr>
        </p:nvSpPr>
        <p:spPr>
          <a:xfrm>
            <a:off x="836613" y="962250"/>
            <a:ext cx="10515599" cy="1307009"/>
          </a:xfrm>
        </p:spPr>
        <p:txBody>
          <a:bodyPr>
            <a:normAutofit fontScale="90000"/>
          </a:bodyPr>
          <a:lstStyle/>
          <a:p>
            <a:br>
              <a:rPr lang="en-US" sz="2800" b="1" i="1">
                <a:solidFill>
                  <a:schemeClr val="tx1"/>
                </a:solidFill>
              </a:rPr>
            </a:br>
            <a:r>
              <a:rPr lang="en-US" sz="2800" b="1" i="1">
                <a:solidFill>
                  <a:schemeClr val="tx1"/>
                </a:solidFill>
              </a:rPr>
              <a:t>Language B (HL vs SL) </a:t>
            </a:r>
            <a:r>
              <a:rPr lang="en-US" b="1" i="1">
                <a:solidFill>
                  <a:schemeClr val="tx1"/>
                </a:solidFill>
              </a:rPr>
              <a:t>- </a:t>
            </a:r>
            <a:r>
              <a:rPr lang="en-US" sz="3900" b="1">
                <a:solidFill>
                  <a:schemeClr val="tx1"/>
                </a:solidFill>
              </a:rPr>
              <a:t>Assessment component Weighting</a:t>
            </a:r>
            <a:br>
              <a:rPr lang="en-US" b="1">
                <a:solidFill>
                  <a:schemeClr val="tx1"/>
                </a:solidFill>
              </a:rPr>
            </a:br>
            <a:r>
              <a:rPr lang="en-US" sz="2400" b="1">
                <a:solidFill>
                  <a:schemeClr val="tx1"/>
                </a:solidFill>
              </a:rPr>
              <a:t>5 themes (</a:t>
            </a:r>
            <a:r>
              <a:rPr lang="en-US" sz="2200" b="1">
                <a:solidFill>
                  <a:schemeClr val="tx1"/>
                </a:solidFill>
              </a:rPr>
              <a:t>Identities, Experiences, Human ingenuity, Social organization and Sharing the planet)</a:t>
            </a:r>
            <a:br>
              <a:rPr lang="en-US" sz="2200">
                <a:solidFill>
                  <a:schemeClr val="tx1"/>
                </a:solidFill>
              </a:rPr>
            </a:br>
            <a:br>
              <a:rPr lang="en-US">
                <a:solidFill>
                  <a:schemeClr val="tx1"/>
                </a:solidFill>
              </a:rPr>
            </a:br>
            <a:endParaRPr lang="en-US">
              <a:solidFill>
                <a:schemeClr val="tx1"/>
              </a:solidFill>
            </a:endParaRPr>
          </a:p>
        </p:txBody>
      </p:sp>
      <p:sp>
        <p:nvSpPr>
          <p:cNvPr id="3" name="Text Placeholder 2">
            <a:extLst>
              <a:ext uri="{FF2B5EF4-FFF2-40B4-BE49-F238E27FC236}">
                <a16:creationId xmlns:a16="http://schemas.microsoft.com/office/drawing/2014/main" id="{1BE0273D-DD37-4D85-A8DD-6AD0DF19D56B}"/>
              </a:ext>
            </a:extLst>
          </p:cNvPr>
          <p:cNvSpPr>
            <a:spLocks noGrp="1"/>
          </p:cNvSpPr>
          <p:nvPr>
            <p:ph type="body" idx="1"/>
          </p:nvPr>
        </p:nvSpPr>
        <p:spPr>
          <a:xfrm>
            <a:off x="839788" y="1838035"/>
            <a:ext cx="5157787" cy="431223"/>
          </a:xfrm>
          <a:solidFill>
            <a:srgbClr val="00B0F0"/>
          </a:solidFill>
        </p:spPr>
        <p:txBody>
          <a:bodyPr>
            <a:noAutofit/>
          </a:bodyPr>
          <a:lstStyle/>
          <a:p>
            <a:endParaRPr lang="en-US">
              <a:solidFill>
                <a:schemeClr val="tx1"/>
              </a:solidFill>
            </a:endParaRPr>
          </a:p>
          <a:p>
            <a:endParaRPr lang="en-US">
              <a:solidFill>
                <a:schemeClr val="tx1"/>
              </a:solidFill>
            </a:endParaRPr>
          </a:p>
          <a:p>
            <a:endParaRPr lang="en-US">
              <a:solidFill>
                <a:schemeClr val="tx1"/>
              </a:solidFill>
            </a:endParaRPr>
          </a:p>
          <a:p>
            <a:r>
              <a:rPr lang="en-US">
                <a:solidFill>
                  <a:schemeClr val="tx1"/>
                </a:solidFill>
              </a:rPr>
              <a:t>HL -Internal assessment (25%)</a:t>
            </a:r>
          </a:p>
        </p:txBody>
      </p:sp>
      <p:sp>
        <p:nvSpPr>
          <p:cNvPr id="4" name="Content Placeholder 3">
            <a:extLst>
              <a:ext uri="{FF2B5EF4-FFF2-40B4-BE49-F238E27FC236}">
                <a16:creationId xmlns:a16="http://schemas.microsoft.com/office/drawing/2014/main" id="{4E9F455C-692B-4200-887F-8091787471EC}"/>
              </a:ext>
            </a:extLst>
          </p:cNvPr>
          <p:cNvSpPr>
            <a:spLocks noGrp="1"/>
          </p:cNvSpPr>
          <p:nvPr>
            <p:ph sz="half" idx="2"/>
          </p:nvPr>
        </p:nvSpPr>
        <p:spPr>
          <a:xfrm>
            <a:off x="839788" y="2438400"/>
            <a:ext cx="5157787" cy="3338946"/>
          </a:xfrm>
        </p:spPr>
        <p:txBody>
          <a:bodyPr>
            <a:normAutofit/>
          </a:bodyPr>
          <a:lstStyle/>
          <a:p>
            <a:r>
              <a:rPr lang="en-US" b="1">
                <a:solidFill>
                  <a:schemeClr val="tx1"/>
                </a:solidFill>
              </a:rPr>
              <a:t>Individual oral assessment (25%)</a:t>
            </a:r>
            <a:endParaRPr lang="en-US">
              <a:solidFill>
                <a:schemeClr val="tx1"/>
              </a:solidFill>
            </a:endParaRPr>
          </a:p>
          <a:p>
            <a:r>
              <a:rPr lang="en-US" sz="2500">
                <a:solidFill>
                  <a:schemeClr val="tx1"/>
                </a:solidFill>
              </a:rPr>
              <a:t>A conversation with the teacher, based on </a:t>
            </a:r>
            <a:r>
              <a:rPr lang="en-US" sz="2500" u="sng">
                <a:solidFill>
                  <a:schemeClr val="tx1"/>
                </a:solidFill>
              </a:rPr>
              <a:t>an extract from one of the literary works </a:t>
            </a:r>
            <a:r>
              <a:rPr lang="en-US" sz="2500">
                <a:solidFill>
                  <a:schemeClr val="tx1"/>
                </a:solidFill>
              </a:rPr>
              <a:t>studied in class, </a:t>
            </a:r>
            <a:r>
              <a:rPr lang="en-US" sz="2500" u="sng">
                <a:solidFill>
                  <a:schemeClr val="tx1"/>
                </a:solidFill>
              </a:rPr>
              <a:t>followed by discussion based on one or more of the themes </a:t>
            </a:r>
            <a:r>
              <a:rPr lang="en-US" sz="2500">
                <a:solidFill>
                  <a:schemeClr val="tx1"/>
                </a:solidFill>
              </a:rPr>
              <a:t>from the syllabus. </a:t>
            </a:r>
          </a:p>
        </p:txBody>
      </p:sp>
      <p:sp>
        <p:nvSpPr>
          <p:cNvPr id="5" name="Text Placeholder 4">
            <a:extLst>
              <a:ext uri="{FF2B5EF4-FFF2-40B4-BE49-F238E27FC236}">
                <a16:creationId xmlns:a16="http://schemas.microsoft.com/office/drawing/2014/main" id="{D319BB65-F974-48EA-A158-2BF83DAABAEB}"/>
              </a:ext>
            </a:extLst>
          </p:cNvPr>
          <p:cNvSpPr>
            <a:spLocks noGrp="1"/>
          </p:cNvSpPr>
          <p:nvPr>
            <p:ph type="body" sz="quarter" idx="3"/>
          </p:nvPr>
        </p:nvSpPr>
        <p:spPr>
          <a:xfrm>
            <a:off x="6194427" y="1838035"/>
            <a:ext cx="5259388" cy="431224"/>
          </a:xfrm>
          <a:solidFill>
            <a:srgbClr val="00B0F0"/>
          </a:solidFill>
        </p:spPr>
        <p:txBody>
          <a:bodyPr>
            <a:normAutofit fontScale="92500" lnSpcReduction="20000"/>
          </a:bodyPr>
          <a:lstStyle/>
          <a:p>
            <a:r>
              <a:rPr lang="en-US">
                <a:solidFill>
                  <a:schemeClr val="tx1"/>
                </a:solidFill>
              </a:rPr>
              <a:t>SL -Internal assessment (25%)</a:t>
            </a:r>
          </a:p>
        </p:txBody>
      </p:sp>
      <p:sp>
        <p:nvSpPr>
          <p:cNvPr id="6" name="Content Placeholder 5">
            <a:extLst>
              <a:ext uri="{FF2B5EF4-FFF2-40B4-BE49-F238E27FC236}">
                <a16:creationId xmlns:a16="http://schemas.microsoft.com/office/drawing/2014/main" id="{2CC67405-AC0E-42EA-A9D3-FD2C1BB7E9AE}"/>
              </a:ext>
            </a:extLst>
          </p:cNvPr>
          <p:cNvSpPr>
            <a:spLocks noGrp="1"/>
          </p:cNvSpPr>
          <p:nvPr>
            <p:ph sz="quarter" idx="4"/>
          </p:nvPr>
        </p:nvSpPr>
        <p:spPr>
          <a:xfrm>
            <a:off x="6172200" y="2438399"/>
            <a:ext cx="5183188" cy="3338946"/>
          </a:xfrm>
        </p:spPr>
        <p:txBody>
          <a:bodyPr>
            <a:normAutofit/>
          </a:bodyPr>
          <a:lstStyle/>
          <a:p>
            <a:r>
              <a:rPr lang="en-US" b="1">
                <a:solidFill>
                  <a:schemeClr val="tx1"/>
                </a:solidFill>
              </a:rPr>
              <a:t>Individual oral assessment (25%)</a:t>
            </a:r>
            <a:endParaRPr lang="en-US">
              <a:solidFill>
                <a:schemeClr val="tx1"/>
              </a:solidFill>
            </a:endParaRPr>
          </a:p>
          <a:p>
            <a:r>
              <a:rPr lang="en-US" sz="2500">
                <a:solidFill>
                  <a:schemeClr val="tx1"/>
                </a:solidFill>
              </a:rPr>
              <a:t>A conversation with the teacher, based on </a:t>
            </a:r>
            <a:r>
              <a:rPr lang="en-US" sz="2500" u="sng">
                <a:solidFill>
                  <a:schemeClr val="tx1"/>
                </a:solidFill>
              </a:rPr>
              <a:t>a visual stimulus on a theme </a:t>
            </a:r>
            <a:r>
              <a:rPr lang="en-US" sz="2500">
                <a:solidFill>
                  <a:schemeClr val="tx1"/>
                </a:solidFill>
              </a:rPr>
              <a:t>(Identities, Experiences,                                                                            Human ingenuity, Social organization and Sharing the planet) , </a:t>
            </a:r>
            <a:r>
              <a:rPr lang="en-US" sz="2500" u="sng">
                <a:solidFill>
                  <a:schemeClr val="tx1"/>
                </a:solidFill>
              </a:rPr>
              <a:t>followed by discussion based on an additional theme</a:t>
            </a:r>
            <a:r>
              <a:rPr lang="en-US">
                <a:solidFill>
                  <a:schemeClr val="tx1"/>
                </a:solidFill>
              </a:rPr>
              <a:t>.                                                                                     </a:t>
            </a:r>
            <a:endParaRPr lang="en-US" sz="2600">
              <a:solidFill>
                <a:schemeClr val="tx1"/>
              </a:solidFill>
            </a:endParaRPr>
          </a:p>
        </p:txBody>
      </p:sp>
    </p:spTree>
    <p:extLst>
      <p:ext uri="{BB962C8B-B14F-4D97-AF65-F5344CB8AC3E}">
        <p14:creationId xmlns:p14="http://schemas.microsoft.com/office/powerpoint/2010/main" val="155600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40C7-B38A-4CFE-B28E-90A949B5E53F}"/>
              </a:ext>
            </a:extLst>
          </p:cNvPr>
          <p:cNvSpPr>
            <a:spLocks noGrp="1"/>
          </p:cNvSpPr>
          <p:nvPr>
            <p:ph type="title"/>
          </p:nvPr>
        </p:nvSpPr>
        <p:spPr/>
        <p:txBody>
          <a:bodyPr>
            <a:normAutofit/>
          </a:bodyPr>
          <a:lstStyle/>
          <a:p>
            <a:r>
              <a:rPr lang="en-US">
                <a:solidFill>
                  <a:srgbClr val="262626"/>
                </a:solidFill>
              </a:rPr>
              <a:t>Language B Curriculum Considerations</a:t>
            </a:r>
          </a:p>
        </p:txBody>
      </p:sp>
      <p:graphicFrame>
        <p:nvGraphicFramePr>
          <p:cNvPr id="18" name="Content Placeholder 6">
            <a:extLst>
              <a:ext uri="{FF2B5EF4-FFF2-40B4-BE49-F238E27FC236}">
                <a16:creationId xmlns:a16="http://schemas.microsoft.com/office/drawing/2014/main" id="{036637BF-A4B9-4C5D-ABE6-2C523D1E4749}"/>
              </a:ext>
            </a:extLst>
          </p:cNvPr>
          <p:cNvGraphicFramePr>
            <a:graphicFrameLocks noGrp="1"/>
          </p:cNvGraphicFramePr>
          <p:nvPr>
            <p:ph idx="1"/>
            <p:extLst>
              <p:ext uri="{D42A27DB-BD31-4B8C-83A1-F6EECF244321}">
                <p14:modId xmlns:p14="http://schemas.microsoft.com/office/powerpoint/2010/main" val="323282923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405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04C5407-6102-4905-99E5-CC67756F9615}"/>
              </a:ext>
            </a:extLst>
          </p:cNvPr>
          <p:cNvSpPr>
            <a:spLocks noGrp="1"/>
          </p:cNvSpPr>
          <p:nvPr>
            <p:ph type="title"/>
          </p:nvPr>
        </p:nvSpPr>
        <p:spPr>
          <a:xfrm>
            <a:off x="1055599" y="1055077"/>
            <a:ext cx="2532909" cy="3414825"/>
          </a:xfrm>
        </p:spPr>
        <p:txBody>
          <a:bodyPr>
            <a:normAutofit/>
          </a:bodyPr>
          <a:lstStyle/>
          <a:p>
            <a:r>
              <a:rPr lang="en-US">
                <a:solidFill>
                  <a:srgbClr val="262626"/>
                </a:solidFill>
              </a:rPr>
              <a:t>Benefits of being an IB graduate</a:t>
            </a:r>
          </a:p>
        </p:txBody>
      </p:sp>
      <p:sp useBgFill="1">
        <p:nvSpPr>
          <p:cNvPr id="7"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2309A59-5BB7-459F-A07E-BD8676D51C12}"/>
              </a:ext>
            </a:extLst>
          </p:cNvPr>
          <p:cNvGraphicFramePr>
            <a:graphicFrameLocks noGrp="1"/>
          </p:cNvGraphicFramePr>
          <p:nvPr>
            <p:ph idx="1"/>
            <p:extLst>
              <p:ext uri="{D42A27DB-BD31-4B8C-83A1-F6EECF244321}">
                <p14:modId xmlns:p14="http://schemas.microsoft.com/office/powerpoint/2010/main" val="2245648900"/>
              </p:ext>
            </p:extLst>
          </p:nvPr>
        </p:nvGraphicFramePr>
        <p:xfrm>
          <a:off x="4653645" y="-185929"/>
          <a:ext cx="7209608" cy="7110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Explosion: 8 Points 2">
            <a:extLst>
              <a:ext uri="{FF2B5EF4-FFF2-40B4-BE49-F238E27FC236}">
                <a16:creationId xmlns:a16="http://schemas.microsoft.com/office/drawing/2014/main" id="{CBFA0A1C-7493-450A-B1CA-C47A3BF3452D}"/>
              </a:ext>
            </a:extLst>
          </p:cNvPr>
          <p:cNvSpPr/>
          <p:nvPr/>
        </p:nvSpPr>
        <p:spPr>
          <a:xfrm>
            <a:off x="195943" y="4392706"/>
            <a:ext cx="3144416" cy="243215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01ED3E-42E2-4749-93A2-BBBAF3B6A337}"/>
              </a:ext>
            </a:extLst>
          </p:cNvPr>
          <p:cNvSpPr txBox="1"/>
          <p:nvPr/>
        </p:nvSpPr>
        <p:spPr>
          <a:xfrm>
            <a:off x="877138" y="5102714"/>
            <a:ext cx="1782025" cy="923330"/>
          </a:xfrm>
          <a:prstGeom prst="rect">
            <a:avLst/>
          </a:prstGeom>
          <a:noFill/>
        </p:spPr>
        <p:txBody>
          <a:bodyPr wrap="square" rtlCol="0">
            <a:spAutoFit/>
          </a:bodyPr>
          <a:lstStyle/>
          <a:p>
            <a:pPr algn="ctr"/>
            <a:r>
              <a:rPr lang="en-US"/>
              <a:t>IB Diploma=Full Bright Futures Scholarship</a:t>
            </a:r>
          </a:p>
        </p:txBody>
      </p:sp>
    </p:spTree>
    <p:extLst>
      <p:ext uri="{BB962C8B-B14F-4D97-AF65-F5344CB8AC3E}">
        <p14:creationId xmlns:p14="http://schemas.microsoft.com/office/powerpoint/2010/main" val="1755853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8634" y="1535501"/>
            <a:ext cx="8954219" cy="4062651"/>
          </a:xfrm>
          <a:prstGeom prst="rect">
            <a:avLst/>
          </a:prstGeom>
          <a:noFill/>
        </p:spPr>
        <p:txBody>
          <a:bodyPr wrap="square" rtlCol="0">
            <a:spAutoFit/>
          </a:bodyPr>
          <a:lstStyle/>
          <a:p>
            <a:pPr lvl="0" algn="ctr"/>
            <a:r>
              <a:rPr lang="en-US" sz="9600">
                <a:solidFill>
                  <a:prstClr val="black"/>
                </a:solidFill>
              </a:rPr>
              <a:t>Group 3</a:t>
            </a:r>
          </a:p>
          <a:p>
            <a:pPr lvl="0" algn="ctr"/>
            <a:r>
              <a:rPr lang="en-US" sz="7000"/>
              <a:t>Individuals &amp; Society </a:t>
            </a:r>
          </a:p>
          <a:p>
            <a:pPr lvl="0" algn="ctr"/>
            <a:r>
              <a:rPr lang="en-US" sz="7000"/>
              <a:t>(History &amp; Psychology)</a:t>
            </a:r>
          </a:p>
          <a:p>
            <a:pPr lvl="0" algn="ctr"/>
            <a:r>
              <a:rPr lang="en-US" sz="2200">
                <a:solidFill>
                  <a:prstClr val="black"/>
                </a:solidFill>
              </a:rPr>
              <a:t>*Psychology is considered as an elective and a Group 6 course</a:t>
            </a:r>
          </a:p>
        </p:txBody>
      </p:sp>
    </p:spTree>
    <p:extLst>
      <p:ext uri="{BB962C8B-B14F-4D97-AF65-F5344CB8AC3E}">
        <p14:creationId xmlns:p14="http://schemas.microsoft.com/office/powerpoint/2010/main" val="288380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249" name="Group 4248">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250" name="Picture 4249">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51" name="Rectangle 4250">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252" name="Picture 4251">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53" name="Picture 4252">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255" name="Straight Connector 4254">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257" name="Rectangle 4256">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59" name="Group 4258">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260" name="Picture 4259">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61" name="Rectangle 4260">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262" name="Picture 4261">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63" name="Picture 4262">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idx="4294967295"/>
          </p:nvPr>
        </p:nvSpPr>
        <p:spPr>
          <a:xfrm>
            <a:off x="4626508" y="801874"/>
            <a:ext cx="6270090" cy="967932"/>
          </a:xfrm>
        </p:spPr>
        <p:txBody>
          <a:bodyPr vert="horz" lIns="91440" tIns="45720" rIns="91440" bIns="45720" rtlCol="0" anchor="ctr">
            <a:normAutofit fontScale="90000"/>
          </a:bodyPr>
          <a:lstStyle/>
          <a:p>
            <a:pPr>
              <a:lnSpc>
                <a:spcPct val="90000"/>
              </a:lnSpc>
            </a:pPr>
            <a:r>
              <a:rPr lang="en-US" sz="4100">
                <a:solidFill>
                  <a:srgbClr val="262626"/>
                </a:solidFill>
              </a:rPr>
              <a:t>SL History (Only One Year)</a:t>
            </a:r>
            <a:br>
              <a:rPr lang="en-US" sz="4100">
                <a:solidFill>
                  <a:srgbClr val="262626"/>
                </a:solidFill>
              </a:rPr>
            </a:br>
            <a:endParaRPr lang="en-US" sz="4100">
              <a:solidFill>
                <a:srgbClr val="262626"/>
              </a:solidFill>
            </a:endParaRPr>
          </a:p>
        </p:txBody>
      </p:sp>
      <p:sp>
        <p:nvSpPr>
          <p:cNvPr id="4265" name="Rectangle 4264">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44" name="Picture 4243" descr="IB History Command Terms Cards | IB: Authoritar...">
            <a:extLst>
              <a:ext uri="{FF2B5EF4-FFF2-40B4-BE49-F238E27FC236}">
                <a16:creationId xmlns:a16="http://schemas.microsoft.com/office/drawing/2014/main" id="{301036AB-7AA1-30A1-F664-0B76CAF64C6B}"/>
              </a:ext>
            </a:extLst>
          </p:cNvPr>
          <p:cNvPicPr>
            <a:picLocks noChangeAspect="1"/>
          </p:cNvPicPr>
          <p:nvPr/>
        </p:nvPicPr>
        <p:blipFill>
          <a:blip r:embed="rId5"/>
          <a:stretch>
            <a:fillRect/>
          </a:stretch>
        </p:blipFill>
        <p:spPr>
          <a:xfrm>
            <a:off x="1139869" y="1244458"/>
            <a:ext cx="2998236" cy="4199687"/>
          </a:xfrm>
          <a:prstGeom prst="rect">
            <a:avLst/>
          </a:prstGeom>
        </p:spPr>
      </p:pic>
      <p:cxnSp>
        <p:nvCxnSpPr>
          <p:cNvPr id="4267" name="Straight Connector 4266">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31" name="Content Placeholder 2">
            <a:extLst>
              <a:ext uri="{FF2B5EF4-FFF2-40B4-BE49-F238E27FC236}">
                <a16:creationId xmlns:a16="http://schemas.microsoft.com/office/drawing/2014/main" id="{027CA965-08CB-4932-A753-25E5705E515C}"/>
              </a:ext>
            </a:extLst>
          </p:cNvPr>
          <p:cNvGraphicFramePr>
            <a:graphicFrameLocks noGrp="1"/>
          </p:cNvGraphicFramePr>
          <p:nvPr>
            <p:ph idx="4294967295"/>
            <p:extLst>
              <p:ext uri="{D42A27DB-BD31-4B8C-83A1-F6EECF244321}">
                <p14:modId xmlns:p14="http://schemas.microsoft.com/office/powerpoint/2010/main" val="1724697099"/>
              </p:ext>
            </p:extLst>
          </p:nvPr>
        </p:nvGraphicFramePr>
        <p:xfrm>
          <a:off x="4260186" y="1609819"/>
          <a:ext cx="7191446" cy="39116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1949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0E64-12EE-43B2-8240-B160C29F55BB}"/>
              </a:ext>
            </a:extLst>
          </p:cNvPr>
          <p:cNvSpPr>
            <a:spLocks noGrp="1"/>
          </p:cNvSpPr>
          <p:nvPr>
            <p:ph type="title"/>
          </p:nvPr>
        </p:nvSpPr>
        <p:spPr/>
        <p:txBody>
          <a:bodyPr/>
          <a:lstStyle/>
          <a:p>
            <a:r>
              <a:rPr lang="en-US"/>
              <a:t>HL History </a:t>
            </a:r>
          </a:p>
        </p:txBody>
      </p:sp>
      <p:sp>
        <p:nvSpPr>
          <p:cNvPr id="3" name="Content Placeholder 2">
            <a:extLst>
              <a:ext uri="{FF2B5EF4-FFF2-40B4-BE49-F238E27FC236}">
                <a16:creationId xmlns:a16="http://schemas.microsoft.com/office/drawing/2014/main" id="{C6774CE4-10C7-4734-9051-E4530D273A15}"/>
              </a:ext>
            </a:extLst>
          </p:cNvPr>
          <p:cNvSpPr>
            <a:spLocks noGrp="1"/>
          </p:cNvSpPr>
          <p:nvPr>
            <p:ph sz="half" idx="1"/>
          </p:nvPr>
        </p:nvSpPr>
        <p:spPr>
          <a:xfrm>
            <a:off x="718419" y="2151529"/>
            <a:ext cx="5298333" cy="3980501"/>
          </a:xfrm>
        </p:spPr>
        <p:txBody>
          <a:bodyPr>
            <a:normAutofit fontScale="85000" lnSpcReduction="20000"/>
          </a:bodyPr>
          <a:lstStyle/>
          <a:p>
            <a:pPr marL="0" indent="0">
              <a:buNone/>
            </a:pPr>
            <a:r>
              <a:rPr lang="en-US"/>
              <a:t>               </a:t>
            </a:r>
            <a:r>
              <a:rPr lang="en-US">
                <a:solidFill>
                  <a:schemeClr val="bg1"/>
                </a:solidFill>
                <a:highlight>
                  <a:srgbClr val="0000FF"/>
                </a:highlight>
              </a:rPr>
              <a:t>HL-First Year Course</a:t>
            </a:r>
            <a:r>
              <a:rPr lang="en-US"/>
              <a:t>	</a:t>
            </a:r>
          </a:p>
          <a:p>
            <a:r>
              <a:rPr lang="en-US"/>
              <a:t>Contemporary History 19th-21st Century Topics Could Include:</a:t>
            </a:r>
          </a:p>
          <a:p>
            <a:pPr lvl="1">
              <a:buSzPct val="114999"/>
            </a:pPr>
            <a:r>
              <a:rPr lang="en-US"/>
              <a:t>Rights</a:t>
            </a:r>
            <a:r>
              <a:rPr lang="en-US">
                <a:ea typeface="+mn-lt"/>
                <a:cs typeface="+mn-lt"/>
              </a:rPr>
              <a:t> &amp; Protest: Civil Rights in the US, 1956-65, Apartheid in South Africa, 1948-64 </a:t>
            </a:r>
            <a:endParaRPr lang="en-US"/>
          </a:p>
          <a:p>
            <a:pPr lvl="1">
              <a:buSzPct val="114999"/>
            </a:pPr>
            <a:r>
              <a:rPr lang="en-US"/>
              <a:t>Authoritarian</a:t>
            </a:r>
            <a:r>
              <a:rPr lang="en-US">
                <a:ea typeface="+mn-lt"/>
                <a:cs typeface="+mn-lt"/>
              </a:rPr>
              <a:t> States: Castro (Cuba), Nasser (Egypt), Hitler (Germany), Mao (China)</a:t>
            </a:r>
          </a:p>
          <a:p>
            <a:pPr lvl="1">
              <a:buSzPct val="114999"/>
            </a:pPr>
            <a:r>
              <a:rPr lang="en-US">
                <a:ea typeface="+mn-lt"/>
                <a:cs typeface="+mn-lt"/>
              </a:rPr>
              <a:t>Independence Movements (1800-2000): Cuba, Zimbabwe, India &amp; Pakistan, Vietnam, Ireland </a:t>
            </a:r>
            <a:endParaRPr lang="en-US"/>
          </a:p>
          <a:p>
            <a:r>
              <a:rPr lang="en-US"/>
              <a:t>Paper 1 and Paper 2 Exams (externally scored)</a:t>
            </a:r>
          </a:p>
          <a:p>
            <a:r>
              <a:rPr lang="en-US"/>
              <a:t>Internal Assessment</a:t>
            </a:r>
          </a:p>
        </p:txBody>
      </p:sp>
      <p:sp>
        <p:nvSpPr>
          <p:cNvPr id="4" name="Content Placeholder 3">
            <a:extLst>
              <a:ext uri="{FF2B5EF4-FFF2-40B4-BE49-F238E27FC236}">
                <a16:creationId xmlns:a16="http://schemas.microsoft.com/office/drawing/2014/main" id="{5B83C149-0674-4015-99D2-A864E4B0C803}"/>
              </a:ext>
            </a:extLst>
          </p:cNvPr>
          <p:cNvSpPr>
            <a:spLocks noGrp="1"/>
          </p:cNvSpPr>
          <p:nvPr>
            <p:ph sz="half" idx="2"/>
          </p:nvPr>
        </p:nvSpPr>
        <p:spPr>
          <a:xfrm>
            <a:off x="6181344" y="2151529"/>
            <a:ext cx="5230095" cy="4025993"/>
          </a:xfrm>
        </p:spPr>
        <p:txBody>
          <a:bodyPr>
            <a:normAutofit fontScale="85000" lnSpcReduction="20000"/>
          </a:bodyPr>
          <a:lstStyle/>
          <a:p>
            <a:pPr marL="0" indent="0">
              <a:buNone/>
            </a:pPr>
            <a:r>
              <a:rPr lang="en-US"/>
              <a:t>                </a:t>
            </a:r>
            <a:r>
              <a:rPr lang="en-US">
                <a:solidFill>
                  <a:schemeClr val="bg1"/>
                </a:solidFill>
                <a:highlight>
                  <a:srgbClr val="0000FF"/>
                </a:highlight>
              </a:rPr>
              <a:t>HL-Secondary Year Course</a:t>
            </a:r>
          </a:p>
          <a:p>
            <a:r>
              <a:rPr lang="en-US"/>
              <a:t>Contemporary History AND</a:t>
            </a:r>
          </a:p>
          <a:p>
            <a:r>
              <a:rPr lang="en-US"/>
              <a:t>History of the Americas 19th - 20th Century Topics Could Include:</a:t>
            </a:r>
          </a:p>
          <a:p>
            <a:pPr lvl="1">
              <a:buSzPct val="114999"/>
            </a:pPr>
            <a:r>
              <a:rPr lang="en-US"/>
              <a:t>Political</a:t>
            </a:r>
            <a:r>
              <a:rPr lang="en-US">
                <a:ea typeface="+mn-lt"/>
                <a:cs typeface="+mn-lt"/>
              </a:rPr>
              <a:t> developments in Latin America (1945-1980)</a:t>
            </a:r>
          </a:p>
          <a:p>
            <a:pPr lvl="1">
              <a:buSzPct val="114999"/>
            </a:pPr>
            <a:r>
              <a:rPr lang="en-US">
                <a:ea typeface="+mn-lt"/>
                <a:cs typeface="+mn-lt"/>
              </a:rPr>
              <a:t>The Cold War and the Americas (1945-1981)</a:t>
            </a:r>
          </a:p>
          <a:p>
            <a:pPr lvl="1">
              <a:buSzPct val="114999"/>
            </a:pPr>
            <a:r>
              <a:rPr lang="en-US">
                <a:ea typeface="+mn-lt"/>
                <a:cs typeface="+mn-lt"/>
              </a:rPr>
              <a:t>Civil rights and social movements in the American post-1945 </a:t>
            </a:r>
            <a:endParaRPr lang="en-US"/>
          </a:p>
          <a:p>
            <a:r>
              <a:rPr lang="en-US"/>
              <a:t>Paper 1, 2, </a:t>
            </a:r>
            <a:r>
              <a:rPr lang="en-US" i="1"/>
              <a:t>and</a:t>
            </a:r>
            <a:r>
              <a:rPr lang="en-US"/>
              <a:t> 3 (19th –20th Century Topics) (externally scored)</a:t>
            </a:r>
          </a:p>
          <a:p>
            <a:pPr>
              <a:buSzPct val="114999"/>
            </a:pPr>
            <a:r>
              <a:rPr lang="en-US"/>
              <a:t>Internal Assessment</a:t>
            </a:r>
          </a:p>
        </p:txBody>
      </p:sp>
      <p:sp>
        <p:nvSpPr>
          <p:cNvPr id="5" name="TextBox 4">
            <a:extLst>
              <a:ext uri="{FF2B5EF4-FFF2-40B4-BE49-F238E27FC236}">
                <a16:creationId xmlns:a16="http://schemas.microsoft.com/office/drawing/2014/main" id="{EAF95987-AF49-4ECE-B4B3-9A506CEACC24}"/>
              </a:ext>
            </a:extLst>
          </p:cNvPr>
          <p:cNvSpPr txBox="1"/>
          <p:nvPr/>
        </p:nvSpPr>
        <p:spPr>
          <a:xfrm>
            <a:off x="3820160" y="6451843"/>
            <a:ext cx="8237455" cy="369332"/>
          </a:xfrm>
          <a:prstGeom prst="rect">
            <a:avLst/>
          </a:prstGeom>
          <a:noFill/>
        </p:spPr>
        <p:txBody>
          <a:bodyPr wrap="square" rtlCol="0">
            <a:spAutoFit/>
          </a:bodyPr>
          <a:lstStyle/>
          <a:p>
            <a:r>
              <a:rPr lang="en-US"/>
              <a:t>*There are 20 topics within the curriculum to choose from; topics are subject to change.</a:t>
            </a:r>
          </a:p>
        </p:txBody>
      </p:sp>
    </p:spTree>
    <p:extLst>
      <p:ext uri="{BB962C8B-B14F-4D97-AF65-F5344CB8AC3E}">
        <p14:creationId xmlns:p14="http://schemas.microsoft.com/office/powerpoint/2010/main" val="268072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9EE5-BB10-4BBD-A4E9-4C05259A46B9}"/>
              </a:ext>
            </a:extLst>
          </p:cNvPr>
          <p:cNvSpPr>
            <a:spLocks noGrp="1"/>
          </p:cNvSpPr>
          <p:nvPr>
            <p:ph type="title"/>
          </p:nvPr>
        </p:nvSpPr>
        <p:spPr>
          <a:xfrm>
            <a:off x="765111" y="1025236"/>
            <a:ext cx="3265714" cy="4824419"/>
          </a:xfrm>
          <a:solidFill>
            <a:schemeClr val="accent5">
              <a:lumMod val="20000"/>
              <a:lumOff val="80000"/>
            </a:schemeClr>
          </a:solidFill>
          <a:ln>
            <a:solidFill>
              <a:schemeClr val="tx1"/>
            </a:solidFill>
          </a:ln>
        </p:spPr>
        <p:txBody>
          <a:bodyPr>
            <a:normAutofit/>
          </a:bodyPr>
          <a:lstStyle/>
          <a:p>
            <a:r>
              <a:rPr lang="en-US">
                <a:solidFill>
                  <a:srgbClr val="262626"/>
                </a:solidFill>
              </a:rPr>
              <a:t>Senior Level     </a:t>
            </a:r>
            <a:br>
              <a:rPr lang="en-US">
                <a:solidFill>
                  <a:srgbClr val="262626"/>
                </a:solidFill>
              </a:rPr>
            </a:br>
            <a:r>
              <a:rPr lang="en-US">
                <a:solidFill>
                  <a:srgbClr val="262626"/>
                </a:solidFill>
              </a:rPr>
              <a:t>One Year </a:t>
            </a:r>
            <a:br>
              <a:rPr lang="en-US">
                <a:solidFill>
                  <a:srgbClr val="262626"/>
                </a:solidFill>
              </a:rPr>
            </a:br>
            <a:r>
              <a:rPr lang="en-US">
                <a:solidFill>
                  <a:srgbClr val="262626"/>
                </a:solidFill>
              </a:rPr>
              <a:t>IB Courses following </a:t>
            </a:r>
            <a:br>
              <a:rPr lang="en-US">
                <a:solidFill>
                  <a:srgbClr val="262626"/>
                </a:solidFill>
              </a:rPr>
            </a:br>
            <a:r>
              <a:rPr lang="en-US">
                <a:solidFill>
                  <a:srgbClr val="262626"/>
                </a:solidFill>
              </a:rPr>
              <a:t>completion of</a:t>
            </a:r>
            <a:br>
              <a:rPr lang="en-US">
                <a:solidFill>
                  <a:srgbClr val="262626"/>
                </a:solidFill>
              </a:rPr>
            </a:br>
            <a:r>
              <a:rPr lang="en-US">
                <a:solidFill>
                  <a:srgbClr val="262626"/>
                </a:solidFill>
              </a:rPr>
              <a:t>SL History</a:t>
            </a:r>
          </a:p>
        </p:txBody>
      </p:sp>
      <p:graphicFrame>
        <p:nvGraphicFramePr>
          <p:cNvPr id="51" name="Content Placeholder 2">
            <a:extLst>
              <a:ext uri="{FF2B5EF4-FFF2-40B4-BE49-F238E27FC236}">
                <a16:creationId xmlns:a16="http://schemas.microsoft.com/office/drawing/2014/main" id="{DE3D4E1C-2CEF-0B73-6232-463D05DAB0C2}"/>
              </a:ext>
            </a:extLst>
          </p:cNvPr>
          <p:cNvGraphicFramePr>
            <a:graphicFrameLocks noGrp="1"/>
          </p:cNvGraphicFramePr>
          <p:nvPr>
            <p:ph idx="1"/>
            <p:extLst>
              <p:ext uri="{D42A27DB-BD31-4B8C-83A1-F6EECF244321}">
                <p14:modId xmlns:p14="http://schemas.microsoft.com/office/powerpoint/2010/main" val="4202297046"/>
              </p:ext>
            </p:extLst>
          </p:nvPr>
        </p:nvGraphicFramePr>
        <p:xfrm>
          <a:off x="4795491" y="242596"/>
          <a:ext cx="7194345" cy="6438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7531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1905506"/>
            <a:ext cx="6096000" cy="3046988"/>
          </a:xfrm>
          <a:prstGeom prst="rect">
            <a:avLst/>
          </a:prstGeom>
        </p:spPr>
        <p:txBody>
          <a:bodyPr>
            <a:spAutoFit/>
          </a:bodyPr>
          <a:lstStyle/>
          <a:p>
            <a:pPr lvl="0" algn="ctr"/>
            <a:r>
              <a:rPr lang="en-US" sz="9600">
                <a:solidFill>
                  <a:prstClr val="black"/>
                </a:solidFill>
              </a:rPr>
              <a:t>Group 4</a:t>
            </a:r>
          </a:p>
          <a:p>
            <a:pPr lvl="0" algn="ctr"/>
            <a:r>
              <a:rPr lang="en-US" sz="9600">
                <a:solidFill>
                  <a:prstClr val="black"/>
                </a:solidFill>
              </a:rPr>
              <a:t>Science</a:t>
            </a:r>
          </a:p>
        </p:txBody>
      </p:sp>
    </p:spTree>
    <p:extLst>
      <p:ext uri="{BB962C8B-B14F-4D97-AF65-F5344CB8AC3E}">
        <p14:creationId xmlns:p14="http://schemas.microsoft.com/office/powerpoint/2010/main" val="346132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D6C3C-3F4E-4397-8A5B-0BD2A0776B38}"/>
              </a:ext>
            </a:extLst>
          </p:cNvPr>
          <p:cNvSpPr txBox="1"/>
          <p:nvPr/>
        </p:nvSpPr>
        <p:spPr>
          <a:xfrm rot="20767516">
            <a:off x="316100" y="375362"/>
            <a:ext cx="2631640" cy="1015663"/>
          </a:xfrm>
          <a:prstGeom prst="rect">
            <a:avLst/>
          </a:prstGeom>
          <a:solidFill>
            <a:schemeClr val="accent2"/>
          </a:solidFill>
        </p:spPr>
        <p:txBody>
          <a:bodyPr wrap="square" rtlCol="0">
            <a:spAutoFit/>
          </a:bodyPr>
          <a:lstStyle/>
          <a:p>
            <a:r>
              <a:rPr lang="en-US" sz="6000"/>
              <a:t>Biology</a:t>
            </a:r>
          </a:p>
        </p:txBody>
      </p:sp>
      <p:pic>
        <p:nvPicPr>
          <p:cNvPr id="3" name="Picture 2">
            <a:extLst>
              <a:ext uri="{FF2B5EF4-FFF2-40B4-BE49-F238E27FC236}">
                <a16:creationId xmlns:a16="http://schemas.microsoft.com/office/drawing/2014/main" id="{5CF330E1-1CAB-4EC1-94BC-D2BCA1166C55}"/>
              </a:ext>
            </a:extLst>
          </p:cNvPr>
          <p:cNvPicPr>
            <a:picLocks noChangeAspect="1"/>
          </p:cNvPicPr>
          <p:nvPr/>
        </p:nvPicPr>
        <p:blipFill>
          <a:blip r:embed="rId3"/>
          <a:stretch>
            <a:fillRect/>
          </a:stretch>
        </p:blipFill>
        <p:spPr>
          <a:xfrm>
            <a:off x="4477907" y="698739"/>
            <a:ext cx="6849456" cy="4438037"/>
          </a:xfrm>
          <a:prstGeom prst="rect">
            <a:avLst/>
          </a:prstGeom>
        </p:spPr>
      </p:pic>
      <p:pic>
        <p:nvPicPr>
          <p:cNvPr id="1026" name="Picture 2" descr=" ">
            <a:extLst>
              <a:ext uri="{FF2B5EF4-FFF2-40B4-BE49-F238E27FC236}">
                <a16:creationId xmlns:a16="http://schemas.microsoft.com/office/drawing/2014/main" id="{35E1B40F-957B-439F-B6ED-4762B5695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13" y="3429000"/>
            <a:ext cx="4082685" cy="335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63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A70F34-2022-4382-A385-5E1C2C1A168F}"/>
              </a:ext>
            </a:extLst>
          </p:cNvPr>
          <p:cNvSpPr/>
          <p:nvPr/>
        </p:nvSpPr>
        <p:spPr>
          <a:xfrm>
            <a:off x="1295402" y="982132"/>
            <a:ext cx="9601196"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rgbClr val="262626"/>
                </a:solidFill>
                <a:latin typeface="+mj-lt"/>
                <a:ea typeface="+mj-ea"/>
                <a:cs typeface="+mj-cs"/>
              </a:rPr>
              <a:t>Why take IB Chemistry?</a:t>
            </a:r>
          </a:p>
        </p:txBody>
      </p:sp>
      <p:sp>
        <p:nvSpPr>
          <p:cNvPr id="5" name="TextBox 4">
            <a:extLst>
              <a:ext uri="{FF2B5EF4-FFF2-40B4-BE49-F238E27FC236}">
                <a16:creationId xmlns:a16="http://schemas.microsoft.com/office/drawing/2014/main" id="{06212300-0BA8-498B-A911-987A288E7E0A}"/>
              </a:ext>
            </a:extLst>
          </p:cNvPr>
          <p:cNvSpPr txBox="1"/>
          <p:nvPr/>
        </p:nvSpPr>
        <p:spPr>
          <a:xfrm>
            <a:off x="1400176" y="2447923"/>
            <a:ext cx="5105399" cy="369332"/>
          </a:xfrm>
          <a:prstGeom prst="rect">
            <a:avLst/>
          </a:prstGeom>
          <a:noFill/>
        </p:spPr>
        <p:txBody>
          <a:bodyPr wrap="square" rtlCol="0">
            <a:spAutoFit/>
          </a:bodyPr>
          <a:lstStyle/>
          <a:p>
            <a:pPr>
              <a:spcAft>
                <a:spcPts val="600"/>
              </a:spcAft>
            </a:pPr>
            <a:r>
              <a:rPr lang="en-US"/>
              <a:t>		</a:t>
            </a:r>
          </a:p>
        </p:txBody>
      </p:sp>
      <p:graphicFrame>
        <p:nvGraphicFramePr>
          <p:cNvPr id="17" name="Content Placeholder 3">
            <a:extLst>
              <a:ext uri="{FF2B5EF4-FFF2-40B4-BE49-F238E27FC236}">
                <a16:creationId xmlns:a16="http://schemas.microsoft.com/office/drawing/2014/main" id="{4FF8829C-4CBF-4A92-9EBC-E25EEDD15195}"/>
              </a:ext>
            </a:extLst>
          </p:cNvPr>
          <p:cNvGraphicFramePr/>
          <p:nvPr>
            <p:extLst>
              <p:ext uri="{D42A27DB-BD31-4B8C-83A1-F6EECF244321}">
                <p14:modId xmlns:p14="http://schemas.microsoft.com/office/powerpoint/2010/main" val="3619762167"/>
              </p:ext>
            </p:extLst>
          </p:nvPr>
        </p:nvGraphicFramePr>
        <p:xfrm>
          <a:off x="1295401" y="2216535"/>
          <a:ext cx="9601197" cy="3977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8297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B63B3-BABF-4EE8-A5DA-CE0B42F770B7}"/>
              </a:ext>
            </a:extLst>
          </p:cNvPr>
          <p:cNvSpPr txBox="1"/>
          <p:nvPr/>
        </p:nvSpPr>
        <p:spPr>
          <a:xfrm rot="20815793">
            <a:off x="68161" y="394349"/>
            <a:ext cx="3603947" cy="1015663"/>
          </a:xfrm>
          <a:prstGeom prst="rect">
            <a:avLst/>
          </a:prstGeom>
          <a:solidFill>
            <a:schemeClr val="accent3"/>
          </a:solidFill>
        </p:spPr>
        <p:txBody>
          <a:bodyPr wrap="square" lIns="91440" tIns="45720" rIns="91440" bIns="45720" rtlCol="0" anchor="t">
            <a:spAutoFit/>
          </a:bodyPr>
          <a:lstStyle/>
          <a:p>
            <a:r>
              <a:rPr lang="en-US" sz="6000"/>
              <a:t>Chemistry</a:t>
            </a:r>
          </a:p>
        </p:txBody>
      </p:sp>
      <p:pic>
        <p:nvPicPr>
          <p:cNvPr id="2" name="Picture 1">
            <a:extLst>
              <a:ext uri="{FF2B5EF4-FFF2-40B4-BE49-F238E27FC236}">
                <a16:creationId xmlns:a16="http://schemas.microsoft.com/office/drawing/2014/main" id="{11DB4E22-DE62-43D7-BF33-46769C8B73D5}"/>
              </a:ext>
            </a:extLst>
          </p:cNvPr>
          <p:cNvPicPr>
            <a:picLocks noChangeAspect="1"/>
          </p:cNvPicPr>
          <p:nvPr/>
        </p:nvPicPr>
        <p:blipFill>
          <a:blip r:embed="rId2"/>
          <a:stretch>
            <a:fillRect/>
          </a:stretch>
        </p:blipFill>
        <p:spPr>
          <a:xfrm>
            <a:off x="5242139" y="664116"/>
            <a:ext cx="6132164" cy="4693850"/>
          </a:xfrm>
          <a:prstGeom prst="rect">
            <a:avLst/>
          </a:prstGeom>
        </p:spPr>
      </p:pic>
      <p:pic>
        <p:nvPicPr>
          <p:cNvPr id="6" name="Picture 2" descr=" ">
            <a:extLst>
              <a:ext uri="{FF2B5EF4-FFF2-40B4-BE49-F238E27FC236}">
                <a16:creationId xmlns:a16="http://schemas.microsoft.com/office/drawing/2014/main" id="{F39052BE-FBAA-4517-990D-B8A1172D7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13" y="3429000"/>
            <a:ext cx="4082685" cy="335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13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719F9-F4A3-4CA8-B74C-EE1385E3CF7C}"/>
              </a:ext>
            </a:extLst>
          </p:cNvPr>
          <p:cNvPicPr>
            <a:picLocks noChangeAspect="1"/>
          </p:cNvPicPr>
          <p:nvPr/>
        </p:nvPicPr>
        <p:blipFill>
          <a:blip r:embed="rId3"/>
          <a:stretch>
            <a:fillRect/>
          </a:stretch>
        </p:blipFill>
        <p:spPr>
          <a:xfrm>
            <a:off x="4876953" y="805582"/>
            <a:ext cx="6536915" cy="4466214"/>
          </a:xfrm>
          <a:prstGeom prst="rect">
            <a:avLst/>
          </a:prstGeom>
        </p:spPr>
      </p:pic>
      <p:sp>
        <p:nvSpPr>
          <p:cNvPr id="4" name="TextBox 3">
            <a:extLst>
              <a:ext uri="{FF2B5EF4-FFF2-40B4-BE49-F238E27FC236}">
                <a16:creationId xmlns:a16="http://schemas.microsoft.com/office/drawing/2014/main" id="{18711EF0-EAE9-43DB-A5A4-7C42F8D9A96E}"/>
              </a:ext>
            </a:extLst>
          </p:cNvPr>
          <p:cNvSpPr txBox="1"/>
          <p:nvPr/>
        </p:nvSpPr>
        <p:spPr>
          <a:xfrm rot="20676407">
            <a:off x="868394" y="779302"/>
            <a:ext cx="2483096" cy="1015663"/>
          </a:xfrm>
          <a:prstGeom prst="rect">
            <a:avLst/>
          </a:prstGeom>
          <a:solidFill>
            <a:schemeClr val="accent4">
              <a:lumMod val="20000"/>
              <a:lumOff val="80000"/>
            </a:schemeClr>
          </a:solidFill>
        </p:spPr>
        <p:txBody>
          <a:bodyPr wrap="square" rtlCol="0">
            <a:spAutoFit/>
          </a:bodyPr>
          <a:lstStyle/>
          <a:p>
            <a:r>
              <a:rPr lang="en-US" sz="6000"/>
              <a:t>Physics</a:t>
            </a:r>
          </a:p>
        </p:txBody>
      </p:sp>
      <p:pic>
        <p:nvPicPr>
          <p:cNvPr id="5" name="Picture 2" descr=" ">
            <a:extLst>
              <a:ext uri="{FF2B5EF4-FFF2-40B4-BE49-F238E27FC236}">
                <a16:creationId xmlns:a16="http://schemas.microsoft.com/office/drawing/2014/main" id="{82AA5DF1-986E-4B2F-8325-BE2FE5AC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13" y="3429000"/>
            <a:ext cx="4082685" cy="335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866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4" name="Group 101">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3" name="Picture 102">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4" name="Rectangle 103">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5" name="Picture 104">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6" name="Picture 105">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25" name="Straight Connector 107">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2" descr="A picture containing text, blackboard&#10;&#10;Description automatically generated">
            <a:extLst>
              <a:ext uri="{FF2B5EF4-FFF2-40B4-BE49-F238E27FC236}">
                <a16:creationId xmlns:a16="http://schemas.microsoft.com/office/drawing/2014/main" id="{8974029A-A644-0CA8-9D53-ABF88483DCB6}"/>
              </a:ext>
            </a:extLst>
          </p:cNvPr>
          <p:cNvPicPr>
            <a:picLocks noChangeAspect="1"/>
          </p:cNvPicPr>
          <p:nvPr/>
        </p:nvPicPr>
        <p:blipFill rotWithShape="1">
          <a:blip r:embed="rId5">
            <a:duotone>
              <a:prstClr val="black"/>
              <a:prstClr val="white"/>
            </a:duotone>
            <a:extLst>
              <a:ext uri="{837473B0-CC2E-450A-ABE3-18F120FF3D39}">
                <a1611:picAttrSrcUrl xmlns:a1611="http://schemas.microsoft.com/office/drawing/2016/11/main" r:id="rId6"/>
              </a:ext>
            </a:extLst>
          </a:blip>
          <a:srcRect t="10838" b="1271"/>
          <a:stretch/>
        </p:blipFill>
        <p:spPr>
          <a:xfrm>
            <a:off x="20" y="10"/>
            <a:ext cx="12191980" cy="6857990"/>
          </a:xfrm>
          <a:prstGeom prst="rect">
            <a:avLst/>
          </a:prstGeom>
        </p:spPr>
      </p:pic>
      <p:sp>
        <p:nvSpPr>
          <p:cNvPr id="126" name="Rectangle 109">
            <a:extLst>
              <a:ext uri="{FF2B5EF4-FFF2-40B4-BE49-F238E27FC236}">
                <a16:creationId xmlns:a16="http://schemas.microsoft.com/office/drawing/2014/main" id="{2EE2039B-69BD-482A-841A-9C5206D9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11">
            <a:extLst>
              <a:ext uri="{FF2B5EF4-FFF2-40B4-BE49-F238E27FC236}">
                <a16:creationId xmlns:a16="http://schemas.microsoft.com/office/drawing/2014/main" id="{818010C1-DC06-49C2-A879-22A5A94F4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128" name="Group 113">
            <a:extLst>
              <a:ext uri="{FF2B5EF4-FFF2-40B4-BE49-F238E27FC236}">
                <a16:creationId xmlns:a16="http://schemas.microsoft.com/office/drawing/2014/main" id="{C929FEA8-B524-492D-9E1B-D7CF0D1C16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115" name="Rounded Rectangle 16">
              <a:extLst>
                <a:ext uri="{FF2B5EF4-FFF2-40B4-BE49-F238E27FC236}">
                  <a16:creationId xmlns:a16="http://schemas.microsoft.com/office/drawing/2014/main" id="{1DAE2262-A71A-4945-B478-4B69E5AD2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15">
              <a:extLst>
                <a:ext uri="{FF2B5EF4-FFF2-40B4-BE49-F238E27FC236}">
                  <a16:creationId xmlns:a16="http://schemas.microsoft.com/office/drawing/2014/main" id="{3C24B543-E1AE-4733-8F56-EF42C6766E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17" name="Rounded Rectangle 18">
              <a:extLst>
                <a:ext uri="{FF2B5EF4-FFF2-40B4-BE49-F238E27FC236}">
                  <a16:creationId xmlns:a16="http://schemas.microsoft.com/office/drawing/2014/main" id="{16CD6DAB-F615-4B33-AF13-B2FCBBFD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17">
              <a:extLst>
                <a:ext uri="{FF2B5EF4-FFF2-40B4-BE49-F238E27FC236}">
                  <a16:creationId xmlns:a16="http://schemas.microsoft.com/office/drawing/2014/main" id="{11444E18-A41E-4745-94A0-9F7B6E459D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9" name="TextBox 8"/>
          <p:cNvSpPr txBox="1"/>
          <p:nvPr/>
        </p:nvSpPr>
        <p:spPr>
          <a:xfrm>
            <a:off x="2692398" y="2761780"/>
            <a:ext cx="6815669" cy="1515533"/>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4600" b="0" i="0" u="none" strike="noStrike" spc="0" normalizeH="0" baseline="0" noProof="0">
                <a:ln w="3175" cmpd="sng">
                  <a:noFill/>
                </a:ln>
                <a:solidFill>
                  <a:schemeClr val="tx1">
                    <a:lumMod val="85000"/>
                    <a:lumOff val="15000"/>
                  </a:schemeClr>
                </a:solidFill>
                <a:uLnTx/>
                <a:uFillTx/>
                <a:latin typeface="+mj-lt"/>
                <a:ea typeface="+mj-ea"/>
                <a:cs typeface="+mj-cs"/>
              </a:rPr>
              <a:t>Group 5</a:t>
            </a:r>
          </a:p>
          <a:p>
            <a:pPr marL="0" marR="0" lvl="0" indent="0" algn="ctr" fontAlgn="auto">
              <a:lnSpc>
                <a:spcPct val="90000"/>
              </a:lnSpc>
              <a:spcBef>
                <a:spcPct val="0"/>
              </a:spcBef>
              <a:spcAft>
                <a:spcPts val="600"/>
              </a:spcAft>
              <a:buClrTx/>
              <a:buSzTx/>
              <a:tabLst/>
              <a:defRPr/>
            </a:pPr>
            <a:r>
              <a:rPr lang="en-US" sz="4600">
                <a:ln w="3175" cmpd="sng">
                  <a:noFill/>
                </a:ln>
                <a:solidFill>
                  <a:schemeClr val="tx1">
                    <a:lumMod val="85000"/>
                    <a:lumOff val="15000"/>
                  </a:schemeClr>
                </a:solidFill>
                <a:latin typeface="+mj-lt"/>
                <a:ea typeface="+mj-ea"/>
                <a:cs typeface="+mj-cs"/>
              </a:rPr>
              <a:t>Mathematics</a:t>
            </a:r>
          </a:p>
        </p:txBody>
      </p:sp>
      <p:cxnSp>
        <p:nvCxnSpPr>
          <p:cNvPr id="120" name="Straight Connector 119">
            <a:extLst>
              <a:ext uri="{FF2B5EF4-FFF2-40B4-BE49-F238E27FC236}">
                <a16:creationId xmlns:a16="http://schemas.microsoft.com/office/drawing/2014/main" id="{FA2F8AFE-17D5-4D84-BEE2-F0CAE81E6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6A59C6C-853E-2158-2704-6FA40208F5A2}"/>
              </a:ext>
            </a:extLst>
          </p:cNvPr>
          <p:cNvSpPr txBox="1"/>
          <p:nvPr/>
        </p:nvSpPr>
        <p:spPr>
          <a:xfrm>
            <a:off x="9703819" y="6657945"/>
            <a:ext cx="24881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566040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F128F-39BA-4669-9F4E-062E8838CD70}"/>
              </a:ext>
            </a:extLst>
          </p:cNvPr>
          <p:cNvSpPr>
            <a:spLocks noGrp="1"/>
          </p:cNvSpPr>
          <p:nvPr>
            <p:ph type="title"/>
          </p:nvPr>
        </p:nvSpPr>
        <p:spPr>
          <a:xfrm>
            <a:off x="905346" y="730898"/>
            <a:ext cx="2532909" cy="4936305"/>
          </a:xfrm>
        </p:spPr>
        <p:txBody>
          <a:bodyPr>
            <a:normAutofit/>
          </a:bodyPr>
          <a:lstStyle/>
          <a:p>
            <a:r>
              <a:rPr lang="en-US">
                <a:solidFill>
                  <a:srgbClr val="262626"/>
                </a:solidFill>
              </a:rPr>
              <a:t> </a:t>
            </a:r>
            <a:br>
              <a:rPr lang="en-US">
                <a:solidFill>
                  <a:srgbClr val="262626"/>
                </a:solidFill>
              </a:rPr>
            </a:br>
            <a:r>
              <a:rPr lang="en-US">
                <a:solidFill>
                  <a:srgbClr val="262626"/>
                </a:solidFill>
              </a:rPr>
              <a:t>The Diploma Years</a:t>
            </a:r>
            <a:br>
              <a:rPr lang="en-US">
                <a:solidFill>
                  <a:srgbClr val="262626"/>
                </a:solidFill>
              </a:rPr>
            </a:br>
            <a:r>
              <a:rPr lang="en-US">
                <a:solidFill>
                  <a:srgbClr val="262626"/>
                </a:solidFill>
              </a:rPr>
              <a:t> Prepares you for…</a:t>
            </a:r>
          </a:p>
        </p:txBody>
      </p:sp>
      <p:graphicFrame>
        <p:nvGraphicFramePr>
          <p:cNvPr id="5" name="Content Placeholder 2">
            <a:extLst>
              <a:ext uri="{FF2B5EF4-FFF2-40B4-BE49-F238E27FC236}">
                <a16:creationId xmlns:a16="http://schemas.microsoft.com/office/drawing/2014/main" id="{CF69D4A0-33B2-18B7-F62D-10B026D4A572}"/>
              </a:ext>
            </a:extLst>
          </p:cNvPr>
          <p:cNvGraphicFramePr>
            <a:graphicFrameLocks noGrp="1"/>
          </p:cNvGraphicFramePr>
          <p:nvPr>
            <p:ph idx="1"/>
            <p:extLst>
              <p:ext uri="{D42A27DB-BD31-4B8C-83A1-F6EECF244321}">
                <p14:modId xmlns:p14="http://schemas.microsoft.com/office/powerpoint/2010/main" val="4096503216"/>
              </p:ext>
            </p:extLst>
          </p:nvPr>
        </p:nvGraphicFramePr>
        <p:xfrm>
          <a:off x="3908612" y="-439271"/>
          <a:ext cx="8130988" cy="7539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02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212300-0BA8-498B-A911-987A288E7E0A}"/>
              </a:ext>
            </a:extLst>
          </p:cNvPr>
          <p:cNvSpPr txBox="1"/>
          <p:nvPr/>
        </p:nvSpPr>
        <p:spPr>
          <a:xfrm>
            <a:off x="1400176" y="2447923"/>
            <a:ext cx="51053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rPr>
              <a:t>		</a:t>
            </a:r>
          </a:p>
        </p:txBody>
      </p:sp>
      <p:sp>
        <p:nvSpPr>
          <p:cNvPr id="3" name="Rectangle 2">
            <a:extLst>
              <a:ext uri="{FF2B5EF4-FFF2-40B4-BE49-F238E27FC236}">
                <a16:creationId xmlns:a16="http://schemas.microsoft.com/office/drawing/2014/main" id="{A1A70F34-2022-4382-A385-5E1C2C1A168F}"/>
              </a:ext>
            </a:extLst>
          </p:cNvPr>
          <p:cNvSpPr/>
          <p:nvPr/>
        </p:nvSpPr>
        <p:spPr>
          <a:xfrm>
            <a:off x="3486150" y="752475"/>
            <a:ext cx="3959557" cy="1015663"/>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Garamond" panose="02020404030301010803"/>
                <a:ea typeface="+mn-ea"/>
                <a:cs typeface="+mn-cs"/>
              </a:rPr>
              <a:t>Mathematics </a:t>
            </a:r>
          </a:p>
        </p:txBody>
      </p:sp>
      <p:sp>
        <p:nvSpPr>
          <p:cNvPr id="6" name="Content Placeholder 3">
            <a:extLst>
              <a:ext uri="{FF2B5EF4-FFF2-40B4-BE49-F238E27FC236}">
                <a16:creationId xmlns:a16="http://schemas.microsoft.com/office/drawing/2014/main" id="{F59493A4-67CF-404E-A4B1-10E6BFCAC22D}"/>
              </a:ext>
            </a:extLst>
          </p:cNvPr>
          <p:cNvSpPr txBox="1">
            <a:spLocks/>
          </p:cNvSpPr>
          <p:nvPr/>
        </p:nvSpPr>
        <p:spPr>
          <a:xfrm>
            <a:off x="877079" y="1826596"/>
            <a:ext cx="5218922" cy="2632605"/>
          </a:xfrm>
          <a:prstGeom prst="rect">
            <a:avLst/>
          </a:prstGeom>
        </p:spPr>
        <p:txBody>
          <a:bodyPr lIns="91440" tIns="45720" rIns="91440" bIns="45720" anchor="t"/>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Clr>
                <a:srgbClr val="83992A"/>
              </a:buClr>
              <a:buNone/>
              <a:defRPr/>
            </a:pPr>
            <a:r>
              <a:rPr kumimoji="0" lang="en-US" sz="28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Applications &amp; Interpretations SL</a:t>
            </a:r>
            <a:r>
              <a:rPr lang="en-US" sz="2800">
                <a:solidFill>
                  <a:prstClr val="black">
                    <a:lumMod val="85000"/>
                    <a:lumOff val="15000"/>
                  </a:prstClr>
                </a:solidFill>
                <a:latin typeface="Garamond" panose="02020404030301010803"/>
              </a:rPr>
              <a:t>/HL  </a:t>
            </a:r>
            <a:endParaRPr kumimoji="0" lang="en-US" sz="28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a:buClr>
                <a:srgbClr val="83992A"/>
              </a:buClr>
              <a:buFont typeface="Arial" panose="020B0604020202020204" pitchFamily="34" charset="0"/>
              <a:buChar char="•"/>
              <a:defRPr/>
            </a:pP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11</a:t>
            </a:r>
            <a:r>
              <a:rPr kumimoji="0" lang="en-US" sz="2200" b="0" i="0" u="none" strike="noStrike" kern="1200" cap="none" spc="0" normalizeH="0" baseline="30000" noProof="0">
                <a:ln>
                  <a:noFill/>
                </a:ln>
                <a:solidFill>
                  <a:prstClr val="black">
                    <a:lumMod val="85000"/>
                    <a:lumOff val="15000"/>
                  </a:prstClr>
                </a:solidFill>
                <a:effectLst/>
                <a:uLnTx/>
                <a:uFillTx/>
                <a:latin typeface="Garamond" panose="02020404030301010803"/>
                <a:ea typeface="+mn-ea"/>
                <a:cs typeface="+mn-cs"/>
              </a:rPr>
              <a:t>th</a:t>
            </a: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grade Applications </a:t>
            </a:r>
            <a:r>
              <a:rPr lang="en-US" sz="2200">
                <a:solidFill>
                  <a:prstClr val="black">
                    <a:lumMod val="85000"/>
                    <a:lumOff val="15000"/>
                  </a:prstClr>
                </a:solidFill>
                <a:latin typeface="Garamond" panose="02020404030301010803"/>
              </a:rPr>
              <a:t>1 or AP Calculus (HL)</a:t>
            </a:r>
            <a:endParaRPr lang="en-US" sz="22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a:buClr>
                <a:srgbClr val="83992A"/>
              </a:buClr>
              <a:buFont typeface="Arial" panose="020B0604020202020204" pitchFamily="34" charset="0"/>
              <a:buChar char="•"/>
              <a:defRPr/>
            </a:pP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12</a:t>
            </a:r>
            <a:r>
              <a:rPr kumimoji="0" lang="en-US" sz="2200" b="0" i="0" u="none" strike="noStrike" kern="1200" cap="none" spc="0" normalizeH="0" baseline="30000" noProof="0">
                <a:ln>
                  <a:noFill/>
                </a:ln>
                <a:solidFill>
                  <a:prstClr val="black">
                    <a:lumMod val="85000"/>
                    <a:lumOff val="15000"/>
                  </a:prstClr>
                </a:solidFill>
                <a:effectLst/>
                <a:uLnTx/>
                <a:uFillTx/>
                <a:latin typeface="Garamond" panose="02020404030301010803"/>
                <a:ea typeface="+mn-ea"/>
                <a:cs typeface="+mn-cs"/>
              </a:rPr>
              <a:t>th</a:t>
            </a: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grade Applications 2</a:t>
            </a:r>
            <a:r>
              <a:rPr lang="en-US" sz="2200">
                <a:solidFill>
                  <a:prstClr val="black">
                    <a:lumMod val="85000"/>
                    <a:lumOff val="15000"/>
                  </a:prstClr>
                </a:solidFill>
                <a:latin typeface="Garamond" panose="02020404030301010803"/>
              </a:rPr>
              <a:t> or 3 (HL)</a:t>
            </a:r>
            <a:endParaRPr lang="en-US" sz="22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p:txBody>
      </p:sp>
      <p:sp>
        <p:nvSpPr>
          <p:cNvPr id="7" name="Content Placeholder 3">
            <a:extLst>
              <a:ext uri="{FF2B5EF4-FFF2-40B4-BE49-F238E27FC236}">
                <a16:creationId xmlns:a16="http://schemas.microsoft.com/office/drawing/2014/main" id="{FC6FCB21-D7AF-4DBD-8C53-4215AD7826A7}"/>
              </a:ext>
            </a:extLst>
          </p:cNvPr>
          <p:cNvSpPr txBox="1">
            <a:spLocks/>
          </p:cNvSpPr>
          <p:nvPr/>
        </p:nvSpPr>
        <p:spPr>
          <a:xfrm>
            <a:off x="6096000" y="1985820"/>
            <a:ext cx="5105399" cy="2632605"/>
          </a:xfrm>
          <a:prstGeom prst="rect">
            <a:avLst/>
          </a:prstGeom>
        </p:spPr>
        <p:txBody>
          <a:bodyPr lIns="91440" tIns="45720" rIns="91440" bIns="45720" anchor="t"/>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spcBef>
                <a:spcPts val="100"/>
              </a:spcBef>
              <a:spcAft>
                <a:spcPts val="0"/>
              </a:spcAft>
              <a:buClr>
                <a:srgbClr val="83992A"/>
              </a:buClr>
              <a:buNone/>
              <a:defRPr/>
            </a:pPr>
            <a:r>
              <a:rPr kumimoji="0" lang="en-US" sz="28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Analysis &amp; Approaches</a:t>
            </a:r>
            <a:r>
              <a:rPr lang="en-US" sz="2800">
                <a:solidFill>
                  <a:prstClr val="black">
                    <a:lumMod val="85000"/>
                    <a:lumOff val="15000"/>
                  </a:prstClr>
                </a:solidFill>
                <a:latin typeface="Garamond" panose="02020404030301010803"/>
              </a:rPr>
              <a:t> </a:t>
            </a:r>
            <a:endParaRPr lang="en-US"/>
          </a:p>
          <a:p>
            <a:pPr marL="0" indent="0" algn="ctr">
              <a:spcBef>
                <a:spcPts val="100"/>
              </a:spcBef>
              <a:spcAft>
                <a:spcPts val="0"/>
              </a:spcAft>
              <a:buClr>
                <a:srgbClr val="83992A"/>
              </a:buClr>
              <a:buNone/>
              <a:defRPr/>
            </a:pPr>
            <a:r>
              <a:rPr lang="en-US" sz="2800">
                <a:solidFill>
                  <a:prstClr val="black">
                    <a:lumMod val="85000"/>
                    <a:lumOff val="15000"/>
                  </a:prstClr>
                </a:solidFill>
                <a:latin typeface="Garamond" panose="02020404030301010803"/>
              </a:rPr>
              <a:t>     </a:t>
            </a:r>
            <a:r>
              <a:rPr kumimoji="0" lang="en-US" sz="28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SL</a:t>
            </a:r>
            <a:r>
              <a:rPr lang="en-US" sz="2800">
                <a:solidFill>
                  <a:prstClr val="black">
                    <a:lumMod val="85000"/>
                    <a:lumOff val="15000"/>
                  </a:prstClr>
                </a:solidFill>
                <a:latin typeface="Garamond" panose="02020404030301010803"/>
              </a:rPr>
              <a:t>/HL  </a:t>
            </a:r>
            <a:endParaRPr lang="en-US" sz="28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a:buClr>
                <a:srgbClr val="83992A"/>
              </a:buClr>
              <a:buFont typeface="Arial" panose="020B0604020202020204" pitchFamily="34" charset="0"/>
              <a:buChar char="•"/>
              <a:defRPr/>
            </a:pP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11</a:t>
            </a:r>
            <a:r>
              <a:rPr kumimoji="0" lang="en-US" sz="2200" b="0" i="0" u="none" strike="noStrike" kern="1200" cap="none" spc="0" normalizeH="0" baseline="30000" noProof="0">
                <a:ln>
                  <a:noFill/>
                </a:ln>
                <a:solidFill>
                  <a:prstClr val="black">
                    <a:lumMod val="85000"/>
                    <a:lumOff val="15000"/>
                  </a:prstClr>
                </a:solidFill>
                <a:effectLst/>
                <a:uLnTx/>
                <a:uFillTx/>
                <a:latin typeface="Garamond" panose="02020404030301010803"/>
                <a:ea typeface="+mn-ea"/>
                <a:cs typeface="+mn-cs"/>
              </a:rPr>
              <a:t>th</a:t>
            </a: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grade AP Calculus </a:t>
            </a:r>
            <a:r>
              <a:rPr lang="en-US" sz="2200">
                <a:solidFill>
                  <a:prstClr val="black">
                    <a:lumMod val="85000"/>
                    <a:lumOff val="15000"/>
                  </a:prstClr>
                </a:solidFill>
                <a:latin typeface="Garamond" panose="02020404030301010803"/>
              </a:rPr>
              <a:t>AB or BC (HL)</a:t>
            </a:r>
            <a:endParaRPr lang="en-US" sz="22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a:buClr>
                <a:srgbClr val="83992A"/>
              </a:buClr>
              <a:buFont typeface="Arial" panose="020B0604020202020204" pitchFamily="34" charset="0"/>
              <a:buChar char="•"/>
              <a:defRPr/>
            </a:pP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12</a:t>
            </a:r>
            <a:r>
              <a:rPr kumimoji="0" lang="en-US" sz="2200" b="0" i="0" u="none" strike="noStrike" kern="1200" cap="none" spc="0" normalizeH="0" baseline="30000" noProof="0">
                <a:ln>
                  <a:noFill/>
                </a:ln>
                <a:solidFill>
                  <a:prstClr val="black">
                    <a:lumMod val="85000"/>
                    <a:lumOff val="15000"/>
                  </a:prstClr>
                </a:solidFill>
                <a:effectLst/>
                <a:uLnTx/>
                <a:uFillTx/>
                <a:latin typeface="Garamond" panose="02020404030301010803"/>
                <a:ea typeface="+mn-ea"/>
                <a:cs typeface="+mn-cs"/>
              </a:rPr>
              <a:t>th</a:t>
            </a:r>
            <a:r>
              <a:rPr kumimoji="0" lang="en-US" sz="22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rPr>
              <a:t> grade Analysis 2</a:t>
            </a:r>
            <a:r>
              <a:rPr lang="en-US" sz="2200">
                <a:solidFill>
                  <a:prstClr val="black">
                    <a:lumMod val="85000"/>
                    <a:lumOff val="15000"/>
                  </a:prstClr>
                </a:solidFill>
                <a:latin typeface="Garamond" panose="02020404030301010803"/>
              </a:rPr>
              <a:t> or Analysis 3 (HL)</a:t>
            </a:r>
            <a:endParaRPr lang="en-US" sz="22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p:txBody>
      </p:sp>
      <p:sp>
        <p:nvSpPr>
          <p:cNvPr id="2" name="TextBox 1">
            <a:extLst>
              <a:ext uri="{FF2B5EF4-FFF2-40B4-BE49-F238E27FC236}">
                <a16:creationId xmlns:a16="http://schemas.microsoft.com/office/drawing/2014/main" id="{6377E06D-4067-8A52-8447-D8024A965FAE}"/>
              </a:ext>
            </a:extLst>
          </p:cNvPr>
          <p:cNvSpPr txBox="1"/>
          <p:nvPr/>
        </p:nvSpPr>
        <p:spPr>
          <a:xfrm>
            <a:off x="3053686" y="5038298"/>
            <a:ext cx="63007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Five Topics Covered in all courses at varying levels.</a:t>
            </a:r>
          </a:p>
        </p:txBody>
      </p:sp>
    </p:spTree>
    <p:extLst>
      <p:ext uri="{BB962C8B-B14F-4D97-AF65-F5344CB8AC3E}">
        <p14:creationId xmlns:p14="http://schemas.microsoft.com/office/powerpoint/2010/main" val="3710176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7E9-95E2-43C2-BA69-D9FC7E17C7B8}"/>
              </a:ext>
            </a:extLst>
          </p:cNvPr>
          <p:cNvSpPr txBox="1">
            <a:spLocks/>
          </p:cNvSpPr>
          <p:nvPr/>
        </p:nvSpPr>
        <p:spPr>
          <a:xfrm>
            <a:off x="1273901" y="650596"/>
            <a:ext cx="9111607" cy="640486"/>
          </a:xfrm>
          <a:prstGeom prst="rect">
            <a:avLst/>
          </a:prstGeom>
        </p:spPr>
        <p:txBody>
          <a:bodyPr>
            <a:normAutofit fontScale="90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Mathematics SL Testing</a:t>
            </a:r>
          </a:p>
        </p:txBody>
      </p:sp>
      <p:sp>
        <p:nvSpPr>
          <p:cNvPr id="3" name="Content Placeholder 3">
            <a:extLst>
              <a:ext uri="{FF2B5EF4-FFF2-40B4-BE49-F238E27FC236}">
                <a16:creationId xmlns:a16="http://schemas.microsoft.com/office/drawing/2014/main" id="{AB957B7A-FBA2-4AC8-95A2-03817F458911}"/>
              </a:ext>
            </a:extLst>
          </p:cNvPr>
          <p:cNvSpPr txBox="1">
            <a:spLocks/>
          </p:cNvSpPr>
          <p:nvPr/>
        </p:nvSpPr>
        <p:spPr>
          <a:xfrm>
            <a:off x="2830826" y="2526950"/>
            <a:ext cx="5989462" cy="2825078"/>
          </a:xfrm>
          <a:prstGeom prst="rect">
            <a:avLst/>
          </a:prstGeom>
        </p:spPr>
        <p:txBody>
          <a:bodyPr lIns="91440" tIns="45720" rIns="91440" bIns="4572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200"/>
              </a:spcAft>
              <a:buClr>
                <a:srgbClr val="83992A"/>
              </a:buClr>
              <a:buSzPct val="115000"/>
              <a:buFont typeface="Arial"/>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Paper 1 (90 minutes)                           40%</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marL="285750" marR="0" lvl="0" indent="-285750" algn="l" defTabSz="457200" rtl="0" eaLnBrk="1" fontAlgn="auto" latinLnBrk="0" hangingPunct="1">
              <a:lnSpc>
                <a:spcPct val="100000"/>
              </a:lnSpc>
              <a:spcBef>
                <a:spcPct val="20000"/>
              </a:spcBef>
              <a:spcAft>
                <a:spcPts val="200"/>
              </a:spcAft>
              <a:buClr>
                <a:srgbClr val="83992A"/>
              </a:buClr>
              <a:buSzPct val="115000"/>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80 </a:t>
            </a:r>
            <a:r>
              <a:rPr lang="en-US" sz="2000">
                <a:solidFill>
                  <a:prstClr val="black">
                    <a:lumMod val="85000"/>
                    <a:lumOff val="15000"/>
                  </a:prstClr>
                </a:solidFill>
                <a:latin typeface="Garamond" panose="02020404030301010803"/>
                <a:ea typeface="+mn-lt"/>
                <a:cs typeface="+mn-lt"/>
              </a:rPr>
              <a:t>marks-Compulsory</a:t>
            </a: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 short response questions </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marL="285750" marR="0" lvl="0" indent="-285750" algn="l" defTabSz="457200" rtl="0" eaLnBrk="1" fontAlgn="auto" latinLnBrk="0" hangingPunct="1">
              <a:lnSpc>
                <a:spcPct val="100000"/>
              </a:lnSpc>
              <a:spcBef>
                <a:spcPct val="20000"/>
              </a:spcBef>
              <a:spcAft>
                <a:spcPts val="200"/>
              </a:spcAft>
              <a:buClr>
                <a:srgbClr val="83992A"/>
              </a:buClr>
              <a:buSzPct val="115000"/>
              <a:buFont typeface="Arial"/>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Paper 2 (90 minutes)                           40%</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a:spcAft>
                <a:spcPts val="200"/>
              </a:spcAft>
              <a:buClr>
                <a:srgbClr val="83992A"/>
              </a:buClr>
              <a:buNone/>
              <a:defRPr/>
            </a:pP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80 </a:t>
            </a:r>
            <a:r>
              <a:rPr lang="en-US" sz="2000">
                <a:solidFill>
                  <a:prstClr val="black">
                    <a:lumMod val="85000"/>
                    <a:lumOff val="15000"/>
                  </a:prstClr>
                </a:solidFill>
                <a:latin typeface="Garamond" panose="02020404030301010803"/>
                <a:ea typeface="+mn-lt"/>
                <a:cs typeface="+mn-lt"/>
              </a:rPr>
              <a:t>marks- </a:t>
            </a: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Compulsory extended-response questions</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endParaRPr>
          </a:p>
          <a:p>
            <a:pPr marL="285750" marR="0" lvl="0" indent="-285750" algn="l" defTabSz="457200" rtl="0" eaLnBrk="1" fontAlgn="auto" latinLnBrk="0" hangingPunct="1">
              <a:lnSpc>
                <a:spcPct val="100000"/>
              </a:lnSpc>
              <a:spcBef>
                <a:spcPct val="20000"/>
              </a:spcBef>
              <a:spcAft>
                <a:spcPts val="200"/>
              </a:spcAft>
              <a:buClr>
                <a:srgbClr val="83992A"/>
              </a:buClr>
              <a:buSzPct val="115000"/>
              <a:buFont typeface="Arial"/>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Mathematical Exploration </a:t>
            </a: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(20 marks)</a:t>
            </a:r>
            <a:r>
              <a:rPr kumimoji="0" lang="en-US" sz="2000" b="1"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  20%</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ndParaRPr>
          </a:p>
          <a:p>
            <a:pPr marL="285750" marR="0" lvl="0" indent="-285750" algn="l" defTabSz="457200" rtl="0" eaLnBrk="1" fontAlgn="auto" latinLnBrk="0" hangingPunct="1">
              <a:lnSpc>
                <a:spcPct val="100000"/>
              </a:lnSpc>
              <a:spcBef>
                <a:spcPct val="20000"/>
              </a:spcBef>
              <a:spcAft>
                <a:spcPts val="200"/>
              </a:spcAft>
              <a:buClr>
                <a:srgbClr val="83992A"/>
              </a:buClr>
              <a:buSzPct val="115000"/>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This is a piece of written work that involves</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endParaRPr>
          </a:p>
          <a:p>
            <a:pPr marL="285750" marR="0" lvl="0" indent="-285750" algn="l" defTabSz="457200" rtl="0" eaLnBrk="1" fontAlgn="auto" latinLnBrk="0" hangingPunct="1">
              <a:lnSpc>
                <a:spcPct val="100000"/>
              </a:lnSpc>
              <a:spcBef>
                <a:spcPct val="20000"/>
              </a:spcBef>
              <a:spcAft>
                <a:spcPts val="200"/>
              </a:spcAft>
              <a:buClr>
                <a:srgbClr val="83992A"/>
              </a:buClr>
              <a:buSzPct val="115000"/>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rPr>
              <a:t>Investigating an area of mathematics. </a:t>
            </a:r>
            <a:endParaRPr lang="en-US" sz="20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4900" b="1"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49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p:txBody>
      </p:sp>
      <p:sp>
        <p:nvSpPr>
          <p:cNvPr id="6" name="TextBox 5">
            <a:extLst>
              <a:ext uri="{FF2B5EF4-FFF2-40B4-BE49-F238E27FC236}">
                <a16:creationId xmlns:a16="http://schemas.microsoft.com/office/drawing/2014/main" id="{31F7E056-9661-BA06-C5C3-6EAB7BF72E31}"/>
              </a:ext>
            </a:extLst>
          </p:cNvPr>
          <p:cNvSpPr txBox="1"/>
          <p:nvPr/>
        </p:nvSpPr>
        <p:spPr>
          <a:xfrm>
            <a:off x="1586552" y="1194179"/>
            <a:ext cx="92463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Both Classes cover 150 hours approximately 45 standard </a:t>
            </a:r>
            <a:endParaRPr lang="en-US" sz="2400"/>
          </a:p>
          <a:p>
            <a:r>
              <a:rPr lang="en-US" sz="2400" b="1"/>
              <a:t>Applications &amp; Interpretations- Calculator Used on all Papers</a:t>
            </a:r>
            <a:endParaRPr lang="en-US" sz="2400"/>
          </a:p>
          <a:p>
            <a:r>
              <a:rPr lang="en-US" sz="2400" b="1"/>
              <a:t>Analysis &amp; Approaches-Calculator Used on Paper 2 only </a:t>
            </a:r>
            <a:endParaRPr lang="en-US" sz="2400"/>
          </a:p>
        </p:txBody>
      </p:sp>
    </p:spTree>
    <p:extLst>
      <p:ext uri="{BB962C8B-B14F-4D97-AF65-F5344CB8AC3E}">
        <p14:creationId xmlns:p14="http://schemas.microsoft.com/office/powerpoint/2010/main" val="3361735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DA353-DF98-469A-BC07-9C8A80AA063F}"/>
              </a:ext>
            </a:extLst>
          </p:cNvPr>
          <p:cNvSpPr txBox="1">
            <a:spLocks/>
          </p:cNvSpPr>
          <p:nvPr/>
        </p:nvSpPr>
        <p:spPr>
          <a:xfrm>
            <a:off x="1540196" y="783136"/>
            <a:ext cx="9111607" cy="640486"/>
          </a:xfrm>
          <a:prstGeom prst="rect">
            <a:avLst/>
          </a:prstGeom>
        </p:spPr>
        <p:txBody>
          <a:bodyPr>
            <a:normAutofit fontScale="90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Mathematics HL Testing</a:t>
            </a:r>
          </a:p>
        </p:txBody>
      </p:sp>
      <p:sp>
        <p:nvSpPr>
          <p:cNvPr id="10" name="TextBox 9">
            <a:extLst>
              <a:ext uri="{FF2B5EF4-FFF2-40B4-BE49-F238E27FC236}">
                <a16:creationId xmlns:a16="http://schemas.microsoft.com/office/drawing/2014/main" id="{8F5A57F3-7B20-4801-AD6A-577902457A2E}"/>
              </a:ext>
            </a:extLst>
          </p:cNvPr>
          <p:cNvSpPr txBox="1"/>
          <p:nvPr/>
        </p:nvSpPr>
        <p:spPr>
          <a:xfrm>
            <a:off x="3472465" y="2681695"/>
            <a:ext cx="526946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Paper 1 (120 minutes)				</a:t>
            </a:r>
            <a:r>
              <a:rPr lang="en-US" sz="2000" b="1">
                <a:solidFill>
                  <a:prstClr val="black"/>
                </a:solidFill>
                <a:latin typeface="Garamond" panose="02020404030301010803"/>
              </a:rPr>
              <a:t> </a:t>
            </a: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 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110 </a:t>
            </a:r>
            <a:r>
              <a:rPr lang="en-US" sz="2000">
                <a:solidFill>
                  <a:prstClr val="black"/>
                </a:solidFill>
                <a:latin typeface="Garamond" panose="02020404030301010803"/>
              </a:rPr>
              <a:t>marks-Short</a:t>
            </a: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 response questions </a:t>
            </a:r>
            <a:endParaRPr lang="en-US" sz="2000" b="0" i="0" u="none" strike="noStrike" kern="1200" cap="none" spc="0" normalizeH="0" baseline="0" noProof="0">
              <a:ln>
                <a:noFill/>
              </a:ln>
              <a:solidFill>
                <a:prstClr val="black"/>
              </a:solidFill>
              <a:effectLst/>
              <a:uLnTx/>
              <a:uFillTx/>
              <a:latin typeface="Garamond" panose="02020404030301010803"/>
            </a:endParaRPr>
          </a:p>
          <a:p>
            <a:pPr>
              <a:defRPr/>
            </a:pP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Paper 2 (120 minutes)				</a:t>
            </a:r>
            <a:r>
              <a:rPr lang="en-US" sz="2000" b="1">
                <a:solidFill>
                  <a:prstClr val="black"/>
                </a:solidFill>
                <a:latin typeface="Garamond" panose="02020404030301010803"/>
              </a:rPr>
              <a:t>  </a:t>
            </a: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 30%</a:t>
            </a:r>
            <a:endParaRPr lang="en-US" sz="2000" b="1" i="0" u="none" strike="noStrike" kern="1200" cap="none" spc="0" normalizeH="0" baseline="0" noProof="0">
              <a:ln>
                <a:noFill/>
              </a:ln>
              <a:solidFill>
                <a:prstClr val="black"/>
              </a:solidFill>
              <a:effectLst/>
              <a:uLnTx/>
              <a:uFillTx/>
              <a:latin typeface="Garamond" panose="020204040303010108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110 </a:t>
            </a:r>
            <a:r>
              <a:rPr lang="en-US" sz="2000">
                <a:solidFill>
                  <a:prstClr val="black"/>
                </a:solidFill>
                <a:latin typeface="Garamond" panose="02020404030301010803"/>
              </a:rPr>
              <a:t>marks-Extended-response</a:t>
            </a: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 questions</a:t>
            </a:r>
            <a:endParaRPr lang="en-US" sz="2000" b="0" i="0" u="none" strike="noStrike" kern="1200" cap="none" spc="0" normalizeH="0" baseline="0" noProof="0">
              <a:ln>
                <a:noFill/>
              </a:ln>
              <a:solidFill>
                <a:prstClr val="black"/>
              </a:solidFill>
              <a:effectLst/>
              <a:uLnTx/>
              <a:uFillTx/>
              <a:latin typeface="Garamond" panose="02020404030301010803"/>
            </a:endParaRPr>
          </a:p>
          <a:p>
            <a:pPr>
              <a:defRPr/>
            </a:pP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Paper 3 (60 minutes)				</a:t>
            </a:r>
            <a:r>
              <a:rPr lang="en-US" sz="2000" b="1">
                <a:solidFill>
                  <a:prstClr val="black"/>
                </a:solidFill>
                <a:latin typeface="Garamond" panose="02020404030301010803"/>
              </a:rPr>
              <a:t>          </a:t>
            </a: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 20%</a:t>
            </a:r>
            <a:endParaRPr lang="en-US" sz="2000" b="1" i="0" u="none" strike="noStrike" kern="1200" cap="none" spc="0" normalizeH="0" baseline="0" noProof="0">
              <a:ln>
                <a:noFill/>
              </a:ln>
              <a:solidFill>
                <a:prstClr val="black"/>
              </a:solidFill>
              <a:effectLst/>
              <a:uLnTx/>
              <a:uFillTx/>
              <a:latin typeface="Garamond" panose="0202040403030101080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prstClr val="black"/>
                </a:solidFill>
                <a:latin typeface="Garamond" panose="02020404030301010803"/>
              </a:rPr>
              <a:t>55</a:t>
            </a: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 marks</a:t>
            </a:r>
            <a:endParaRPr lang="en-US" sz="2000" b="0" i="0" u="none" strike="noStrike" kern="1200" cap="none" spc="0" normalizeH="0" baseline="0" noProof="0">
              <a:ln>
                <a:noFill/>
              </a:ln>
              <a:solidFill>
                <a:prstClr val="black"/>
              </a:solidFill>
              <a:effectLst/>
              <a:uLnTx/>
              <a:uFillTx/>
              <a:latin typeface="Garamond" panose="020204040303010108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Two extended response problem solving questions</a:t>
            </a:r>
            <a:endParaRPr lang="en-US" sz="2000" b="0" i="0" u="none" strike="noStrike" kern="1200" cap="none" spc="0" normalizeH="0" baseline="0" noProof="0">
              <a:ln>
                <a:noFill/>
              </a:ln>
              <a:solidFill>
                <a:prstClr val="black"/>
              </a:solidFill>
              <a:effectLst/>
              <a:uLnTx/>
              <a:uFillTx/>
              <a:latin typeface="Garamond" panose="020204040303010108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IA-Mathematical Exploration </a:t>
            </a:r>
            <a:r>
              <a:rPr kumimoji="0" lang="en-US" sz="2000" b="0" i="0" u="none" strike="noStrike" kern="1200" cap="none" spc="0" normalizeH="0" baseline="0" noProof="0">
                <a:ln>
                  <a:noFill/>
                </a:ln>
                <a:solidFill>
                  <a:prstClr val="black"/>
                </a:solidFill>
                <a:effectLst/>
                <a:uLnTx/>
                <a:uFillTx/>
                <a:latin typeface="Garamond" panose="02020404030301010803"/>
                <a:ea typeface="+mn-ea"/>
                <a:cs typeface="+mn-cs"/>
              </a:rPr>
              <a:t>(20 marks)</a:t>
            </a:r>
            <a:r>
              <a:rPr kumimoji="0" lang="en-US" sz="2000" b="1" i="0" u="none" strike="noStrike" kern="1200" cap="none" spc="0" normalizeH="0" baseline="0" noProof="0">
                <a:ln>
                  <a:noFill/>
                </a:ln>
                <a:solidFill>
                  <a:prstClr val="black"/>
                </a:solidFill>
                <a:effectLst/>
                <a:uLnTx/>
                <a:uFillTx/>
                <a:latin typeface="Garamond" panose="02020404030301010803"/>
                <a:ea typeface="+mn-ea"/>
                <a:cs typeface="+mn-cs"/>
              </a:rPr>
              <a:t> 20%</a:t>
            </a:r>
            <a:endParaRPr lang="en-US" sz="2000" b="1" i="0" u="none" strike="noStrike" kern="1200" cap="none" spc="0" normalizeH="0" baseline="0" noProof="0">
              <a:ln>
                <a:noFill/>
              </a:ln>
              <a:solidFill>
                <a:prstClr val="black"/>
              </a:solidFill>
              <a:effectLst/>
              <a:uLnTx/>
              <a:uFillTx/>
              <a:latin typeface="Garamond" panose="02020404030301010803"/>
            </a:endParaRPr>
          </a:p>
        </p:txBody>
      </p:sp>
      <p:sp>
        <p:nvSpPr>
          <p:cNvPr id="11" name="TextBox 10">
            <a:extLst>
              <a:ext uri="{FF2B5EF4-FFF2-40B4-BE49-F238E27FC236}">
                <a16:creationId xmlns:a16="http://schemas.microsoft.com/office/drawing/2014/main" id="{DB8BC6BE-4836-4884-8BFA-6C309E86396B}"/>
              </a:ext>
            </a:extLst>
          </p:cNvPr>
          <p:cNvSpPr txBox="1"/>
          <p:nvPr/>
        </p:nvSpPr>
        <p:spPr>
          <a:xfrm>
            <a:off x="2077275" y="2111603"/>
            <a:ext cx="93380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aramond" panose="02020404030301010803"/>
                <a:ea typeface="+mn-ea"/>
                <a:cs typeface="+mn-cs"/>
              </a:rPr>
              <a:t>Analysis &amp; </a:t>
            </a:r>
            <a:r>
              <a:rPr lang="en-US" sz="2400" b="1">
                <a:solidFill>
                  <a:prstClr val="black"/>
                </a:solidFill>
                <a:latin typeface="Garamond" panose="02020404030301010803"/>
              </a:rPr>
              <a:t>Approaches-Calculator Used on Paper 2 and Paper 3</a:t>
            </a:r>
          </a:p>
        </p:txBody>
      </p:sp>
      <p:sp>
        <p:nvSpPr>
          <p:cNvPr id="4" name="TextBox 3">
            <a:extLst>
              <a:ext uri="{FF2B5EF4-FFF2-40B4-BE49-F238E27FC236}">
                <a16:creationId xmlns:a16="http://schemas.microsoft.com/office/drawing/2014/main" id="{6468B39B-E7B8-4434-B5C5-8D6E62480303}"/>
              </a:ext>
            </a:extLst>
          </p:cNvPr>
          <p:cNvSpPr txBox="1"/>
          <p:nvPr/>
        </p:nvSpPr>
        <p:spPr>
          <a:xfrm>
            <a:off x="2232794" y="1357775"/>
            <a:ext cx="8399182" cy="830997"/>
          </a:xfrm>
          <a:prstGeom prst="rect">
            <a:avLst/>
          </a:prstGeom>
          <a:noFill/>
        </p:spPr>
        <p:txBody>
          <a:bodyPr wrap="square" lIns="91440" tIns="45720" rIns="91440" bIns="45720" rtlCol="0" anchor="t">
            <a:spAutoFit/>
          </a:bodyPr>
          <a:lstStyle/>
          <a:p>
            <a:pPr>
              <a:defRPr/>
            </a:pPr>
            <a:r>
              <a:rPr lang="en-US" sz="2400" b="1">
                <a:solidFill>
                  <a:prstClr val="black"/>
                </a:solidFill>
                <a:latin typeface="Garamond" panose="02020404030301010803"/>
              </a:rPr>
              <a:t>Both Classes cover 240 hours approximately 78 standard </a:t>
            </a:r>
          </a:p>
          <a:p>
            <a:pPr>
              <a:defRPr/>
            </a:pPr>
            <a:r>
              <a:rPr kumimoji="0" lang="en-US" sz="2400" b="1" i="0" u="none" strike="noStrike" kern="1200" cap="none" spc="0" normalizeH="0" baseline="0" noProof="0">
                <a:ln>
                  <a:noFill/>
                </a:ln>
                <a:solidFill>
                  <a:prstClr val="black"/>
                </a:solidFill>
                <a:effectLst/>
                <a:uLnTx/>
                <a:uFillTx/>
                <a:latin typeface="Garamond" panose="02020404030301010803"/>
                <a:ea typeface="+mn-ea"/>
                <a:cs typeface="+mn-cs"/>
              </a:rPr>
              <a:t>Applications &amp; </a:t>
            </a:r>
            <a:r>
              <a:rPr lang="en-US" sz="2400" b="1">
                <a:solidFill>
                  <a:prstClr val="black"/>
                </a:solidFill>
                <a:latin typeface="Garamond" panose="02020404030301010803"/>
              </a:rPr>
              <a:t>Interpretations- Calculator Used on all Papers</a:t>
            </a:r>
            <a:endParaRPr lang="en-US">
              <a:solidFill>
                <a:prstClr val="black"/>
              </a:solidFill>
            </a:endParaRPr>
          </a:p>
        </p:txBody>
      </p:sp>
    </p:spTree>
    <p:extLst>
      <p:ext uri="{BB962C8B-B14F-4D97-AF65-F5344CB8AC3E}">
        <p14:creationId xmlns:p14="http://schemas.microsoft.com/office/powerpoint/2010/main" val="4237971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EC4A-A0D7-4BEC-89BA-AA7E8C199254}"/>
              </a:ext>
            </a:extLst>
          </p:cNvPr>
          <p:cNvSpPr txBox="1">
            <a:spLocks/>
          </p:cNvSpPr>
          <p:nvPr/>
        </p:nvSpPr>
        <p:spPr>
          <a:xfrm>
            <a:off x="1030355" y="-46352"/>
            <a:ext cx="9836989" cy="641350"/>
          </a:xfrm>
          <a:prstGeom prst="rect">
            <a:avLst/>
          </a:prstGeom>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j-ea"/>
                <a:cs typeface="+mj-cs"/>
              </a:rPr>
              <a:t>Mathematics Analysis &amp; Approaches</a:t>
            </a:r>
          </a:p>
        </p:txBody>
      </p:sp>
      <p:sp>
        <p:nvSpPr>
          <p:cNvPr id="6" name="Content Placeholder 3">
            <a:extLst>
              <a:ext uri="{FF2B5EF4-FFF2-40B4-BE49-F238E27FC236}">
                <a16:creationId xmlns:a16="http://schemas.microsoft.com/office/drawing/2014/main" id="{37729388-A1FB-44E6-8F33-BECFAD3543DB}"/>
              </a:ext>
            </a:extLst>
          </p:cNvPr>
          <p:cNvSpPr txBox="1">
            <a:spLocks/>
          </p:cNvSpPr>
          <p:nvPr/>
        </p:nvSpPr>
        <p:spPr>
          <a:xfrm>
            <a:off x="6314394" y="2042409"/>
            <a:ext cx="4552950" cy="399732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F760307B-4CA1-444B-8CAF-3FF2DF965D0C}"/>
              </a:ext>
            </a:extLst>
          </p:cNvPr>
          <p:cNvSpPr txBox="1"/>
          <p:nvPr/>
        </p:nvSpPr>
        <p:spPr>
          <a:xfrm>
            <a:off x="739255" y="683678"/>
            <a:ext cx="10715469" cy="58631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The same five topics (Number and Algebra, functions, Geometry/Trigonometry, Probability and Statistics, Calculus) are covered during the SL and HL courses.</a:t>
            </a:r>
            <a:r>
              <a:rPr kumimoji="0" lang="en-US" sz="2500" b="0" i="0" u="none" strike="noStrike" kern="1200" cap="none" spc="0" normalizeH="0" baseline="0" noProof="0">
                <a:ln>
                  <a:noFill/>
                </a:ln>
                <a:solidFill>
                  <a:srgbClr val="000000"/>
                </a:solidFill>
                <a:effectLst/>
                <a:uLnTx/>
                <a:uFillTx/>
                <a:latin typeface="Garamond" panose="02020404030301010803"/>
                <a:ea typeface="+mn-ea"/>
                <a:cs typeface="Arial"/>
              </a:rPr>
              <a:t> </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Each topic has sub-topics</a:t>
            </a:r>
            <a:r>
              <a:rPr lang="en-US" sz="2500">
                <a:solidFill>
                  <a:srgbClr val="505050"/>
                </a:solidFill>
                <a:latin typeface="Garamond" panose="02020404030301010803"/>
                <a:cs typeface="Arial"/>
              </a:rPr>
              <a:t>.</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 HL</a:t>
            </a:r>
            <a:r>
              <a:rPr kumimoji="0" lang="en-US" sz="2500" b="0" i="0" u="none" strike="noStrike" kern="1200" cap="none" spc="0" normalizeH="0" baseline="0" noProof="0">
                <a:ln>
                  <a:noFill/>
                </a:ln>
                <a:solidFill>
                  <a:srgbClr val="000000"/>
                </a:solidFill>
                <a:effectLst/>
                <a:uLnTx/>
                <a:uFillTx/>
                <a:latin typeface="Garamond" panose="02020404030301010803"/>
                <a:ea typeface="+mn-ea"/>
                <a:cs typeface="Arial"/>
              </a:rPr>
              <a:t> </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students cover some additional sub-topics</a:t>
            </a:r>
            <a:r>
              <a:rPr kumimoji="0" lang="en-US" sz="2500" b="0" i="0" u="none" strike="noStrike" kern="1200" cap="none" spc="0" normalizeH="0" baseline="0" noProof="0">
                <a:ln>
                  <a:noFill/>
                </a:ln>
                <a:solidFill>
                  <a:srgbClr val="000000"/>
                </a:solidFill>
                <a:effectLst/>
                <a:uLnTx/>
                <a:uFillTx/>
                <a:latin typeface="Garamond" panose="02020404030301010803"/>
                <a:ea typeface="+mn-ea"/>
                <a:cs typeface="Arial"/>
              </a:rPr>
              <a:t> </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or the same sub-topics at greater depth.</a:t>
            </a:r>
            <a:endParaRPr lang="en-US" sz="2500" b="0" i="0" u="none" strike="noStrike" kern="1200" cap="none" spc="0" normalizeH="0" baseline="0" noProof="0">
              <a:ln>
                <a:noFill/>
              </a:ln>
              <a:solidFill>
                <a:prstClr val="black"/>
              </a:solidFill>
              <a:effectLst/>
              <a:uLnTx/>
              <a:uFillTx/>
              <a:latin typeface="Garamond" panose="02020404030301010803"/>
              <a:ea typeface="+mn-lt"/>
              <a:cs typeface="+mn-lt"/>
            </a:endParaRPr>
          </a:p>
          <a:p>
            <a:pPr marL="285750" indent="-285750">
              <a:buFont typeface="Arial"/>
              <a:buChar char="•"/>
              <a:defRPr/>
            </a:pPr>
            <a:endParaRPr lang="en-US" sz="2500">
              <a:solidFill>
                <a:srgbClr val="505050"/>
              </a:solidFill>
              <a:latin typeface="Garamond" panose="02020404030301010803"/>
              <a:cs typeface="Arial"/>
            </a:endParaRPr>
          </a:p>
          <a:p>
            <a:pPr marL="285750" indent="-285750">
              <a:buFont typeface="Arial"/>
              <a:buChar char="•"/>
              <a:defRPr/>
            </a:pP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Additional topics include:</a:t>
            </a:r>
            <a:r>
              <a:rPr lang="en-US" sz="2500">
                <a:solidFill>
                  <a:srgbClr val="505050"/>
                </a:solidFill>
                <a:latin typeface="Garamond" panose="02020404030301010803"/>
                <a:cs typeface="Arial"/>
              </a:rPr>
              <a:t> </a:t>
            </a:r>
            <a:endParaRPr lang="en-US" sz="2500" b="0" i="0" u="none" strike="noStrike" kern="1200" cap="none" spc="0" normalizeH="0" baseline="0" noProof="0">
              <a:ln>
                <a:noFill/>
              </a:ln>
              <a:solidFill>
                <a:srgbClr val="505050"/>
              </a:solidFill>
              <a:effectLst/>
              <a:uLnTx/>
              <a:uFillTx/>
              <a:latin typeface="Garamond" panose="02020404030301010803"/>
              <a:cs typeface="Arial"/>
            </a:endParaRPr>
          </a:p>
          <a:p>
            <a:pPr marL="742950" lvl="1" indent="-285750">
              <a:buFont typeface="Arial"/>
              <a:buChar char="•"/>
              <a:defRPr/>
            </a:pPr>
            <a:r>
              <a:rPr lang="en-US" sz="2500">
                <a:solidFill>
                  <a:srgbClr val="505050"/>
                </a:solidFill>
                <a:latin typeface="Garamond" panose="02020404030301010803"/>
                <a:cs typeface="Arial"/>
              </a:rPr>
              <a:t>i</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nvolved proofs,</a:t>
            </a:r>
            <a:r>
              <a:rPr lang="en-US" sz="2500">
                <a:solidFill>
                  <a:srgbClr val="505050"/>
                </a:solidFill>
                <a:latin typeface="Garamond" panose="02020404030301010803"/>
                <a:cs typeface="Arial"/>
              </a:rPr>
              <a:t> </a:t>
            </a:r>
            <a:endParaRPr lang="en-US" sz="2500" b="0" i="0" u="none" strike="noStrike" kern="1200" cap="none" spc="0" normalizeH="0" baseline="0" noProof="0">
              <a:ln>
                <a:noFill/>
              </a:ln>
              <a:solidFill>
                <a:srgbClr val="505050"/>
              </a:solidFill>
              <a:effectLst/>
              <a:uLnTx/>
              <a:uFillTx/>
              <a:latin typeface="Garamond" panose="02020404030301010803"/>
              <a:cs typeface="Arial"/>
            </a:endParaRPr>
          </a:p>
          <a:p>
            <a:pPr marL="742950" lvl="1" indent="-285750">
              <a:buFont typeface="Arial"/>
              <a:buChar char="•"/>
              <a:defRPr/>
            </a:pP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implicit differentiation </a:t>
            </a:r>
            <a:r>
              <a:rPr lang="en-US" sz="2500">
                <a:solidFill>
                  <a:srgbClr val="505050"/>
                </a:solidFill>
                <a:latin typeface="Garamond" panose="02020404030301010803"/>
                <a:cs typeface="Arial"/>
              </a:rPr>
              <a:t>&amp;</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 related rates,  </a:t>
            </a:r>
            <a:r>
              <a:rPr lang="en-US" sz="2500">
                <a:solidFill>
                  <a:srgbClr val="505050"/>
                </a:solidFill>
                <a:latin typeface="Garamond" panose="02020404030301010803"/>
                <a:cs typeface="Arial"/>
              </a:rPr>
              <a:t> </a:t>
            </a:r>
            <a:endParaRPr lang="en-US" sz="2500" b="0" i="0" u="none" strike="noStrike" kern="1200" cap="none" spc="0" normalizeH="0" baseline="0" noProof="0">
              <a:ln>
                <a:noFill/>
              </a:ln>
              <a:solidFill>
                <a:srgbClr val="505050"/>
              </a:solidFill>
              <a:effectLst/>
              <a:uLnTx/>
              <a:uFillTx/>
              <a:latin typeface="Garamond" panose="02020404030301010803"/>
              <a:cs typeface="Arial"/>
            </a:endParaRPr>
          </a:p>
          <a:p>
            <a:pPr marL="742950" lvl="1" indent="-285750">
              <a:buFont typeface="Arial"/>
              <a:buChar char="•"/>
              <a:defRPr/>
            </a:pPr>
            <a:r>
              <a:rPr lang="en-US" sz="2500">
                <a:solidFill>
                  <a:srgbClr val="505050"/>
                </a:solidFill>
                <a:latin typeface="Garamond" panose="02020404030301010803"/>
                <a:cs typeface="Arial"/>
              </a:rPr>
              <a:t>Partial fractions,</a:t>
            </a:r>
          </a:p>
          <a:p>
            <a:pPr marL="742950" lvl="1" indent="-285750">
              <a:buFont typeface="Arial"/>
              <a:buChar char="•"/>
              <a:defRPr/>
            </a:pP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displacement vectors, scalar </a:t>
            </a:r>
            <a:r>
              <a:rPr lang="en-US" sz="2500">
                <a:solidFill>
                  <a:srgbClr val="505050"/>
                </a:solidFill>
                <a:latin typeface="Garamond" panose="02020404030301010803"/>
                <a:cs typeface="Arial"/>
              </a:rPr>
              <a:t>&amp;</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 vector product, vector equations of lines,</a:t>
            </a:r>
            <a:r>
              <a:rPr lang="en-US" sz="2500">
                <a:solidFill>
                  <a:srgbClr val="505050"/>
                </a:solidFill>
                <a:latin typeface="Garamond" panose="02020404030301010803"/>
                <a:cs typeface="Arial"/>
              </a:rPr>
              <a:t> </a:t>
            </a:r>
            <a:endParaRPr lang="en-US" sz="2500" b="0" i="0" u="none" strike="noStrike" kern="1200" cap="none" spc="0" normalizeH="0" baseline="0" noProof="0">
              <a:ln>
                <a:noFill/>
              </a:ln>
              <a:solidFill>
                <a:srgbClr val="505050"/>
              </a:solidFill>
              <a:effectLst/>
              <a:uLnTx/>
              <a:uFillTx/>
              <a:latin typeface="Garamond" panose="02020404030301010803"/>
              <a:cs typeface="Arial"/>
            </a:endParaRPr>
          </a:p>
          <a:p>
            <a:pPr marL="742950" lvl="1" indent="-285750">
              <a:buFont typeface="Arial"/>
              <a:buChar char="•"/>
              <a:defRPr/>
            </a:pPr>
            <a:r>
              <a:rPr lang="en-US" sz="2500">
                <a:solidFill>
                  <a:srgbClr val="505050"/>
                </a:solidFill>
                <a:latin typeface="Garamond" panose="02020404030301010803"/>
                <a:cs typeface="Arial"/>
              </a:rPr>
              <a:t>Proofs of geometrical properties using vectors</a:t>
            </a:r>
          </a:p>
          <a:p>
            <a:pPr marL="742950" lvl="1" indent="-285750">
              <a:buFont typeface="Arial"/>
              <a:buChar char="•"/>
              <a:defRPr/>
            </a:pP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derivatives of exponential </a:t>
            </a:r>
            <a:r>
              <a:rPr lang="en-US" sz="2500">
                <a:solidFill>
                  <a:srgbClr val="505050"/>
                </a:solidFill>
                <a:latin typeface="Garamond" panose="02020404030301010803"/>
                <a:cs typeface="Arial"/>
              </a:rPr>
              <a:t>&amp;</a:t>
            </a: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 logarithmic functions,</a:t>
            </a:r>
            <a:r>
              <a:rPr lang="en-US" sz="2500">
                <a:solidFill>
                  <a:srgbClr val="505050"/>
                </a:solidFill>
                <a:latin typeface="Garamond" panose="02020404030301010803"/>
                <a:cs typeface="Arial"/>
              </a:rPr>
              <a:t> </a:t>
            </a:r>
            <a:endParaRPr lang="en-US" sz="2500" b="0" i="0" u="none" strike="noStrike" kern="1200" cap="none" spc="0" normalizeH="0" baseline="0" noProof="0">
              <a:ln>
                <a:noFill/>
              </a:ln>
              <a:solidFill>
                <a:srgbClr val="505050"/>
              </a:solidFill>
              <a:effectLst/>
              <a:uLnTx/>
              <a:uFillTx/>
              <a:latin typeface="Garamond" panose="02020404030301010803"/>
              <a:cs typeface="Arial"/>
            </a:endParaRPr>
          </a:p>
          <a:p>
            <a:pPr marL="742950" lvl="1" indent="-285750">
              <a:buFont typeface="Arial"/>
              <a:buChar char="•"/>
              <a:defRPr/>
            </a:pPr>
            <a:r>
              <a:rPr kumimoji="0" lang="en-US" sz="2500" b="0" i="0" u="none" strike="noStrike" kern="1200" cap="none" spc="0" normalizeH="0" baseline="0" noProof="0">
                <a:ln>
                  <a:noFill/>
                </a:ln>
                <a:solidFill>
                  <a:srgbClr val="505050"/>
                </a:solidFill>
                <a:effectLst/>
                <a:uLnTx/>
                <a:uFillTx/>
                <a:latin typeface="Garamond" panose="02020404030301010803"/>
                <a:ea typeface="+mn-ea"/>
                <a:cs typeface="Arial"/>
              </a:rPr>
              <a:t>complex numbers to understand periodic models,</a:t>
            </a:r>
            <a:r>
              <a:rPr lang="en-US" sz="2500">
                <a:solidFill>
                  <a:srgbClr val="505050"/>
                </a:solidFill>
                <a:latin typeface="Garamond" panose="02020404030301010803"/>
                <a:cs typeface="Arial"/>
              </a:rPr>
              <a:t> </a:t>
            </a:r>
            <a:endParaRPr lang="en-US" sz="2500" b="0" i="0" u="none" strike="noStrike" kern="1200" cap="none" spc="0" normalizeH="0" baseline="0" noProof="0">
              <a:ln>
                <a:noFill/>
              </a:ln>
              <a:solidFill>
                <a:srgbClr val="505050"/>
              </a:solidFill>
              <a:effectLst/>
              <a:uLnTx/>
              <a:uFillTx/>
              <a:latin typeface="Garamond" panose="02020404030301010803"/>
              <a:cs typeface="Arial"/>
            </a:endParaRPr>
          </a:p>
          <a:p>
            <a:pPr marL="742950" lvl="1" indent="-285750">
              <a:buFont typeface="Arial"/>
              <a:buChar char="•"/>
              <a:defRPr/>
            </a:pPr>
            <a:r>
              <a:rPr lang="en-US" sz="2500">
                <a:solidFill>
                  <a:srgbClr val="505050"/>
                </a:solidFill>
                <a:latin typeface="Garamond" panose="02020404030301010803"/>
                <a:cs typeface="Arial"/>
              </a:rPr>
              <a:t>De </a:t>
            </a:r>
            <a:r>
              <a:rPr lang="en-US" sz="2500" err="1">
                <a:solidFill>
                  <a:srgbClr val="505050"/>
                </a:solidFill>
                <a:latin typeface="Garamond" panose="02020404030301010803"/>
                <a:cs typeface="Arial"/>
              </a:rPr>
              <a:t>Moivre's</a:t>
            </a:r>
            <a:r>
              <a:rPr lang="en-US" sz="2500">
                <a:solidFill>
                  <a:srgbClr val="505050"/>
                </a:solidFill>
                <a:latin typeface="Garamond" panose="02020404030301010803"/>
                <a:cs typeface="Arial"/>
              </a:rPr>
              <a:t> Theorem</a:t>
            </a:r>
          </a:p>
          <a:p>
            <a:pPr marL="742950" lvl="1" indent="-285750">
              <a:buFont typeface="Arial"/>
              <a:buChar char="•"/>
              <a:defRPr/>
            </a:pPr>
            <a:endParaRPr lang="en-US" sz="2500" b="0" i="0" u="none" strike="noStrike" kern="1200" cap="none" spc="0" normalizeH="0" baseline="0" noProof="0">
              <a:ln>
                <a:noFill/>
              </a:ln>
              <a:solidFill>
                <a:srgbClr val="505050"/>
              </a:solidFill>
              <a:effectLst/>
              <a:uLnTx/>
              <a:uFillTx/>
              <a:latin typeface="Garamond" panose="02020404030301010803"/>
              <a:cs typeface="Arial"/>
            </a:endParaRPr>
          </a:p>
        </p:txBody>
      </p:sp>
    </p:spTree>
    <p:extLst>
      <p:ext uri="{BB962C8B-B14F-4D97-AF65-F5344CB8AC3E}">
        <p14:creationId xmlns:p14="http://schemas.microsoft.com/office/powerpoint/2010/main" val="354173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0039" y="-59629"/>
            <a:ext cx="9836150" cy="641350"/>
          </a:xfrm>
        </p:spPr>
        <p:txBody>
          <a:bodyPr>
            <a:normAutofit fontScale="90000"/>
          </a:bodyPr>
          <a:lstStyle/>
          <a:p>
            <a:pPr algn="ctr"/>
            <a:r>
              <a:rPr lang="en-US"/>
              <a:t>Mathematics Applications &amp; Interpretations</a:t>
            </a:r>
          </a:p>
        </p:txBody>
      </p:sp>
      <p:sp>
        <p:nvSpPr>
          <p:cNvPr id="6" name="Content Placeholder 5"/>
          <p:cNvSpPr>
            <a:spLocks noGrp="1"/>
          </p:cNvSpPr>
          <p:nvPr>
            <p:ph sz="quarter" idx="4294967295"/>
          </p:nvPr>
        </p:nvSpPr>
        <p:spPr>
          <a:xfrm>
            <a:off x="7550150" y="1809750"/>
            <a:ext cx="4641850" cy="4710113"/>
          </a:xfrm>
        </p:spPr>
        <p:txBody>
          <a:bodyPr>
            <a:normAutofit/>
          </a:bodyPr>
          <a:lstStyle/>
          <a:p>
            <a:endParaRPr lang="en-US"/>
          </a:p>
          <a:p>
            <a:endParaRPr lang="en-US"/>
          </a:p>
        </p:txBody>
      </p:sp>
      <p:sp>
        <p:nvSpPr>
          <p:cNvPr id="3" name="Content Placeholder 3">
            <a:extLst>
              <a:ext uri="{FF2B5EF4-FFF2-40B4-BE49-F238E27FC236}">
                <a16:creationId xmlns:a16="http://schemas.microsoft.com/office/drawing/2014/main" id="{A6753A10-C56D-42AA-9424-5D9C6CDF0D58}"/>
              </a:ext>
            </a:extLst>
          </p:cNvPr>
          <p:cNvSpPr txBox="1">
            <a:spLocks/>
          </p:cNvSpPr>
          <p:nvPr/>
        </p:nvSpPr>
        <p:spPr>
          <a:xfrm>
            <a:off x="766233" y="704670"/>
            <a:ext cx="10310604" cy="481086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
                <a:srgbClr val="83992A"/>
              </a:buClr>
              <a:buSzPct val="115000"/>
              <a:buFont typeface="Arial"/>
              <a:buChar char="•"/>
              <a:tabLst/>
              <a:defRPr/>
            </a:pPr>
            <a:r>
              <a:rPr kumimoji="0" lang="en-US" b="0" i="0" u="none" strike="noStrike" kern="1200" cap="none" spc="0" normalizeH="0" baseline="0" noProof="0">
                <a:ln>
                  <a:noFill/>
                </a:ln>
                <a:solidFill>
                  <a:srgbClr val="505050"/>
                </a:solidFill>
                <a:effectLst/>
                <a:uLnTx/>
                <a:uFillTx/>
                <a:latin typeface="Garamond" panose="02020404030301010803"/>
                <a:ea typeface="+mn-ea"/>
                <a:cs typeface="Arial"/>
              </a:rPr>
              <a:t>The same five topics(Number and Algebra, functions, Geometry &amp; Trigonometry, Probability and Statistics, Calculus) are covered during the SL and HL courses. </a:t>
            </a:r>
          </a:p>
          <a:p>
            <a:pPr lvl="1">
              <a:spcBef>
                <a:spcPts val="0"/>
              </a:spcBef>
              <a:spcAft>
                <a:spcPts val="0"/>
              </a:spcAft>
              <a:buClr>
                <a:srgbClr val="83992A"/>
              </a:buClr>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Each of these topics has sub-topics with HL students covering some additional sub-topics or the same sub-topics at greater depth.</a:t>
            </a:r>
            <a:endParaRPr kumimoji="0" lang="en-US" sz="2400" b="0" i="0" u="none" strike="noStrike" kern="1200" cap="none" spc="0" normalizeH="0" baseline="0" noProof="0">
              <a:ln>
                <a:noFill/>
              </a:ln>
              <a:solidFill>
                <a:srgbClr val="505050"/>
              </a:solidFill>
              <a:effectLst/>
              <a:uLnTx/>
              <a:uFillTx/>
              <a:latin typeface="Garamond" panose="02020404030301010803"/>
              <a:ea typeface="+mn-lt"/>
              <a:cs typeface="Arial"/>
            </a:endParaRPr>
          </a:p>
          <a:p>
            <a:pPr marL="285750" marR="0" lvl="0" indent="-285750" algn="l" defTabSz="457200" rtl="0" eaLnBrk="1" fontAlgn="auto" latinLnBrk="0" hangingPunct="1">
              <a:lnSpc>
                <a:spcPct val="100000"/>
              </a:lnSpc>
              <a:spcBef>
                <a:spcPts val="0"/>
              </a:spcBef>
              <a:spcAft>
                <a:spcPts val="0"/>
              </a:spcAft>
              <a:buClr>
                <a:srgbClr val="83992A"/>
              </a:buClr>
              <a:buSzPct val="114999"/>
              <a:buFont typeface="Arial"/>
              <a:buChar char="•"/>
              <a:tabLst/>
              <a:defRPr/>
            </a:pPr>
            <a:endParaRPr kumimoji="0" lang="en-US" b="0" i="0" u="none" strike="noStrike" kern="1200" cap="none" spc="0" normalizeH="0" baseline="0" noProof="0">
              <a:ln>
                <a:noFill/>
              </a:ln>
              <a:solidFill>
                <a:srgbClr val="505050"/>
              </a:solidFill>
              <a:effectLst/>
              <a:uLnTx/>
              <a:uFillTx/>
              <a:latin typeface="Garamond" panose="02020404030301010803"/>
              <a:ea typeface="+mn-ea"/>
              <a:cs typeface="Arial"/>
            </a:endParaRPr>
          </a:p>
          <a:p>
            <a:pPr marL="285750" marR="0" lvl="0" indent="-285750" algn="l" defTabSz="457200" rtl="0" eaLnBrk="1" fontAlgn="auto" latinLnBrk="0" hangingPunct="1">
              <a:lnSpc>
                <a:spcPct val="100000"/>
              </a:lnSpc>
              <a:spcBef>
                <a:spcPts val="0"/>
              </a:spcBef>
              <a:spcAft>
                <a:spcPts val="0"/>
              </a:spcAft>
              <a:buClr>
                <a:srgbClr val="83992A"/>
              </a:buClr>
              <a:buSzPct val="114999"/>
              <a:buFont typeface="Arial"/>
              <a:buChar char="•"/>
              <a:tabLst/>
              <a:defRPr/>
            </a:pPr>
            <a:r>
              <a:rPr kumimoji="0" lang="en-US" b="0" i="0" u="none" strike="noStrike" kern="1200" cap="none" spc="0" normalizeH="0" baseline="0" noProof="0">
                <a:ln>
                  <a:noFill/>
                </a:ln>
                <a:solidFill>
                  <a:srgbClr val="505050"/>
                </a:solidFill>
                <a:effectLst/>
                <a:uLnTx/>
                <a:uFillTx/>
                <a:latin typeface="Garamond" panose="02020404030301010803"/>
                <a:ea typeface="+mn-ea"/>
                <a:cs typeface="Arial"/>
              </a:rPr>
              <a:t>Additional topics include: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Inverse variation models,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displacement vectors, scalar and vector product, vector equations of lines,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logistic models, sinusoidal models, complex numbers to understand periodic models,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matrices,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eigenvalues, eigenvectors,</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slope fields,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differential equations, and </a:t>
            </a:r>
          </a:p>
          <a:p>
            <a:pPr lvl="1">
              <a:spcBef>
                <a:spcPts val="0"/>
              </a:spcBef>
              <a:spcAft>
                <a:spcPts val="0"/>
              </a:spcAft>
              <a:buClr>
                <a:srgbClr val="83992A"/>
              </a:buClr>
              <a:buSzPct val="114999"/>
              <a:defRPr/>
            </a:pPr>
            <a:r>
              <a:rPr kumimoji="0" lang="en-US" sz="2400" b="0" i="0" u="none" strike="noStrike" kern="1200" cap="none" spc="0" normalizeH="0" baseline="0" noProof="0">
                <a:ln>
                  <a:noFill/>
                </a:ln>
                <a:solidFill>
                  <a:srgbClr val="505050"/>
                </a:solidFill>
                <a:effectLst/>
                <a:uLnTx/>
                <a:uFillTx/>
                <a:latin typeface="Garamond" panose="02020404030301010803"/>
                <a:ea typeface="+mn-ea"/>
                <a:cs typeface="Arial"/>
              </a:rPr>
              <a:t>graph theory.  </a:t>
            </a:r>
            <a:endParaRPr kumimoji="0" lang="en-US" sz="2400" b="0" i="0" u="none" strike="noStrike" kern="1200" cap="none" spc="0" normalizeH="0" baseline="0" noProof="0">
              <a:ln>
                <a:noFill/>
              </a:ln>
              <a:solidFill>
                <a:prstClr val="black">
                  <a:lumMod val="85000"/>
                  <a:lumOff val="15000"/>
                </a:prstClr>
              </a:solidFill>
              <a:effectLst/>
              <a:uLnTx/>
              <a:uFillTx/>
              <a:latin typeface="Garamond" panose="02020404030301010803"/>
              <a:ea typeface="+mn-lt"/>
              <a:cs typeface="+mn-lt"/>
            </a:endParaRPr>
          </a:p>
          <a:p>
            <a:pPr marL="285750" marR="0" lvl="0" indent="-285750" algn="l" defTabSz="457200" rtl="0" eaLnBrk="1" fontAlgn="auto" latinLnBrk="0" hangingPunct="1">
              <a:lnSpc>
                <a:spcPct val="100000"/>
              </a:lnSpc>
              <a:spcBef>
                <a:spcPct val="20000"/>
              </a:spcBef>
              <a:spcAft>
                <a:spcPts val="600"/>
              </a:spcAft>
              <a:buClr>
                <a:srgbClr val="83992A"/>
              </a:buClr>
              <a:buSzPct val="114999"/>
              <a:buFont typeface="Arial"/>
              <a:buChar char="•"/>
              <a:tabLst/>
              <a:defRPr/>
            </a:pPr>
            <a:endParaRPr kumimoji="0" lang="en-US" b="0" i="0" u="none" strike="noStrike" kern="1200" cap="none" spc="0" normalizeH="0" baseline="0" noProof="0">
              <a:ln>
                <a:noFill/>
              </a:ln>
              <a:solidFill>
                <a:prstClr val="black">
                  <a:lumMod val="85000"/>
                  <a:lumOff val="15000"/>
                </a:prst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34684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9">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sp>
        <p:nvSpPr>
          <p:cNvPr id="32" name="Rectangle 11">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71208"/>
            <a:ext cx="10937716" cy="5551283"/>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pic>
        <p:nvPicPr>
          <p:cNvPr id="33" name="Picture 13">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29184" y="3174136"/>
            <a:ext cx="777240" cy="606425"/>
          </a:xfrm>
          <a:prstGeom prst="rect">
            <a:avLst/>
          </a:prstGeom>
        </p:spPr>
      </p:pic>
      <p:pic>
        <p:nvPicPr>
          <p:cNvPr id="34" name="Picture 15">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7976" y="3174136"/>
            <a:ext cx="777240" cy="606425"/>
          </a:xfrm>
          <a:prstGeom prst="rect">
            <a:avLst/>
          </a:prstGeom>
        </p:spPr>
      </p:pic>
      <p:graphicFrame>
        <p:nvGraphicFramePr>
          <p:cNvPr id="3" name="Table 3">
            <a:extLst>
              <a:ext uri="{FF2B5EF4-FFF2-40B4-BE49-F238E27FC236}">
                <a16:creationId xmlns:a16="http://schemas.microsoft.com/office/drawing/2014/main" id="{029FAE90-096B-4D9A-B20E-2547B182DD8E}"/>
              </a:ext>
            </a:extLst>
          </p:cNvPr>
          <p:cNvGraphicFramePr>
            <a:graphicFrameLocks noGrp="1"/>
          </p:cNvGraphicFramePr>
          <p:nvPr>
            <p:extLst>
              <p:ext uri="{D42A27DB-BD31-4B8C-83A1-F6EECF244321}">
                <p14:modId xmlns:p14="http://schemas.microsoft.com/office/powerpoint/2010/main" val="1001680445"/>
              </p:ext>
            </p:extLst>
          </p:nvPr>
        </p:nvGraphicFramePr>
        <p:xfrm>
          <a:off x="852755" y="965771"/>
          <a:ext cx="10479642" cy="5054885"/>
        </p:xfrm>
        <a:graphic>
          <a:graphicData uri="http://schemas.openxmlformats.org/drawingml/2006/table">
            <a:tbl>
              <a:tblPr firstRow="1" bandRow="1">
                <a:solidFill>
                  <a:srgbClr val="F2F2F2">
                    <a:alpha val="30196"/>
                  </a:srgbClr>
                </a:solidFill>
                <a:tableStyleId>{5C22544A-7EE6-4342-B048-85BDC9FD1C3A}</a:tableStyleId>
              </a:tblPr>
              <a:tblGrid>
                <a:gridCol w="5239821">
                  <a:extLst>
                    <a:ext uri="{9D8B030D-6E8A-4147-A177-3AD203B41FA5}">
                      <a16:colId xmlns:a16="http://schemas.microsoft.com/office/drawing/2014/main" val="133277599"/>
                    </a:ext>
                  </a:extLst>
                </a:gridCol>
                <a:gridCol w="5239821">
                  <a:extLst>
                    <a:ext uri="{9D8B030D-6E8A-4147-A177-3AD203B41FA5}">
                      <a16:colId xmlns:a16="http://schemas.microsoft.com/office/drawing/2014/main" val="1835333340"/>
                    </a:ext>
                  </a:extLst>
                </a:gridCol>
              </a:tblGrid>
              <a:tr h="681019">
                <a:tc>
                  <a:txBody>
                    <a:bodyPr/>
                    <a:lstStyle/>
                    <a:p>
                      <a:r>
                        <a:rPr lang="en-US" sz="2400" b="0" cap="none" spc="0">
                          <a:solidFill>
                            <a:schemeClr val="bg1"/>
                          </a:solidFill>
                          <a:latin typeface="Times New Roman" panose="02020603050405020304" pitchFamily="18" charset="0"/>
                        </a:rPr>
                        <a:t>Applications and Interpretations</a:t>
                      </a:r>
                      <a:endParaRPr lang="en-US" sz="2400" b="0" cap="none" spc="0">
                        <a:solidFill>
                          <a:schemeClr val="bg1"/>
                        </a:solidFill>
                      </a:endParaRPr>
                    </a:p>
                  </a:txBody>
                  <a:tcPr marL="160499" marR="123461" marT="123461" marB="12346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r>
                        <a:rPr lang="en-US" sz="2400" b="0" cap="none" spc="0" dirty="0">
                          <a:solidFill>
                            <a:schemeClr val="bg1"/>
                          </a:solidFill>
                          <a:latin typeface="Times New Roman" panose="02020603050405020304" pitchFamily="18" charset="0"/>
                        </a:rPr>
                        <a:t>Analysis and Approaches</a:t>
                      </a:r>
                      <a:endParaRPr lang="en-US" sz="2400" b="0" cap="none" spc="0" dirty="0">
                        <a:solidFill>
                          <a:schemeClr val="bg1"/>
                        </a:solidFill>
                      </a:endParaRPr>
                    </a:p>
                  </a:txBody>
                  <a:tcPr marL="160499" marR="123461" marT="123461" marB="12346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03347855"/>
                  </a:ext>
                </a:extLst>
              </a:tr>
              <a:tr h="4373866">
                <a:tc>
                  <a:txBody>
                    <a:bodyPr/>
                    <a:lstStyle/>
                    <a:p>
                      <a:r>
                        <a:rPr lang="en-US" sz="2200" cap="none" spc="0" dirty="0">
                          <a:solidFill>
                            <a:schemeClr val="tx1"/>
                          </a:solidFill>
                          <a:latin typeface="Times New Roman" panose="02020603050405020304" pitchFamily="18" charset="0"/>
                        </a:rPr>
                        <a:t>IB recognizes the increasing role that mathematics and technology play in a diverse range of fields in a data rich world. The focus is on topics that are often used as applications or in mathematical modelling. Students use the graphing calculator more often to solve the problems. This course is for students who enjoy solving practical problems using mathematics, those who enjoy harnessing the power of technology as exploring the more practical side of mathematics. </a:t>
                      </a:r>
                      <a:endParaRPr lang="en-US" sz="2200" cap="none" spc="0" dirty="0">
                        <a:solidFill>
                          <a:schemeClr val="tx1"/>
                        </a:solidFill>
                      </a:endParaRPr>
                    </a:p>
                  </a:txBody>
                  <a:tcPr marL="160499" marR="123461" marT="123461" marB="123461">
                    <a:lnL w="38100" cap="flat" cmpd="sng" algn="ctr">
                      <a:no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r>
                        <a:rPr lang="en-US" sz="2200" cap="none" spc="0" dirty="0">
                          <a:solidFill>
                            <a:schemeClr val="tx1"/>
                          </a:solidFill>
                          <a:latin typeface="Times New Roman" panose="02020603050405020304" pitchFamily="18" charset="0"/>
                        </a:rPr>
                        <a:t>IB recognizes the need for analytical expertise in a world where innovation is increasingly dependent on a deep understanding of mathematics. The focus is on developing important mathematical concepts in a coherent and rigorous way. Students construct, communicate, and justify correct mathematical arguments. This course is for students who enjoy algebraic calculations, investigation, proofs, and some graphing calculator skills. Fewer contextual questions. More working steps.</a:t>
                      </a:r>
                      <a:endParaRPr lang="en-US" sz="2200" cap="none" spc="0" dirty="0">
                        <a:solidFill>
                          <a:schemeClr val="tx1"/>
                        </a:solidFill>
                      </a:endParaRPr>
                    </a:p>
                  </a:txBody>
                  <a:tcPr marL="160499" marR="123461" marT="123461" marB="123461">
                    <a:lnL w="6350" cap="flat" cmpd="sng" algn="ctr">
                      <a:solidFill>
                        <a:schemeClr val="tx1">
                          <a:lumMod val="75000"/>
                          <a:lumOff val="25000"/>
                        </a:schemeClr>
                      </a:solidFill>
                      <a:prstDash val="solid"/>
                    </a:lnL>
                    <a:lnR w="38100" cap="flat" cmpd="sng" algn="ctr">
                      <a:noFill/>
                      <a:prstDash val="solid"/>
                    </a:lnR>
                    <a:lnT w="38100" cmpd="sng">
                      <a:noFill/>
                    </a:lnT>
                    <a:lnB w="38100" cap="flat" cmpd="sng" algn="ctr">
                      <a:noFill/>
                      <a:prstDash val="solid"/>
                    </a:lnB>
                    <a:solidFill>
                      <a:srgbClr val="F2F2F2">
                        <a:alpha val="30196"/>
                      </a:srgbClr>
                    </a:solidFill>
                  </a:tcPr>
                </a:tc>
                <a:extLst>
                  <a:ext uri="{0D108BD9-81ED-4DB2-BD59-A6C34878D82A}">
                    <a16:rowId xmlns:a16="http://schemas.microsoft.com/office/drawing/2014/main" val="1841893277"/>
                  </a:ext>
                </a:extLst>
              </a:tr>
            </a:tbl>
          </a:graphicData>
        </a:graphic>
      </p:graphicFrame>
    </p:spTree>
    <p:extLst>
      <p:ext uri="{BB962C8B-B14F-4D97-AF65-F5344CB8AC3E}">
        <p14:creationId xmlns:p14="http://schemas.microsoft.com/office/powerpoint/2010/main" val="147787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7527" y="335582"/>
            <a:ext cx="10196945" cy="5262979"/>
          </a:xfrm>
          <a:prstGeom prst="rect">
            <a:avLst/>
          </a:prstGeom>
          <a:noFill/>
        </p:spPr>
        <p:txBody>
          <a:bodyPr wrap="square" rtlCol="0">
            <a:spAutoFit/>
          </a:bodyPr>
          <a:lstStyle/>
          <a:p>
            <a:pPr lvl="0" algn="ctr"/>
            <a:r>
              <a:rPr lang="en-US" sz="9600">
                <a:solidFill>
                  <a:prstClr val="black"/>
                </a:solidFill>
              </a:rPr>
              <a:t>Group 6</a:t>
            </a:r>
          </a:p>
          <a:p>
            <a:pPr lvl="0" algn="ctr"/>
            <a:r>
              <a:rPr lang="en-US" sz="8000">
                <a:solidFill>
                  <a:prstClr val="black"/>
                </a:solidFill>
              </a:rPr>
              <a:t>Fine or Performing Arts</a:t>
            </a:r>
          </a:p>
          <a:p>
            <a:pPr lvl="0" algn="ctr"/>
            <a:r>
              <a:rPr lang="en-US" sz="8000">
                <a:solidFill>
                  <a:prstClr val="black"/>
                </a:solidFill>
              </a:rPr>
              <a:t>Psychology</a:t>
            </a:r>
          </a:p>
          <a:p>
            <a:pPr lvl="0" algn="ctr"/>
            <a:r>
              <a:rPr lang="en-US" sz="8000">
                <a:solidFill>
                  <a:prstClr val="black"/>
                </a:solidFill>
              </a:rPr>
              <a:t>Sports Science</a:t>
            </a:r>
          </a:p>
        </p:txBody>
      </p:sp>
    </p:spTree>
    <p:extLst>
      <p:ext uri="{BB962C8B-B14F-4D97-AF65-F5344CB8AC3E}">
        <p14:creationId xmlns:p14="http://schemas.microsoft.com/office/powerpoint/2010/main" val="86295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335FA1-3C65-EA4F-8F03-98A7F41239D9}"/>
              </a:ext>
            </a:extLst>
          </p:cNvPr>
          <p:cNvSpPr>
            <a:spLocks noGrp="1"/>
          </p:cNvSpPr>
          <p:nvPr>
            <p:ph type="subTitle" idx="1"/>
          </p:nvPr>
        </p:nvSpPr>
        <p:spPr>
          <a:xfrm>
            <a:off x="313691" y="174800"/>
            <a:ext cx="11147985" cy="4050333"/>
          </a:xfrm>
          <a:solidFill>
            <a:schemeClr val="accent3">
              <a:lumMod val="20000"/>
              <a:lumOff val="80000"/>
            </a:schemeClr>
          </a:solidFill>
          <a:ln>
            <a:solidFill>
              <a:srgbClr val="0070C0"/>
            </a:solidFill>
          </a:ln>
        </p:spPr>
        <p:txBody>
          <a:bodyPr>
            <a:noAutofit/>
          </a:bodyPr>
          <a:lstStyle/>
          <a:p>
            <a:pPr algn="l"/>
            <a:r>
              <a:rPr lang="en-US" sz="1700" b="1">
                <a:latin typeface="Garamond"/>
              </a:rPr>
              <a:t>Benefits to IB Art</a:t>
            </a:r>
          </a:p>
          <a:p>
            <a:pPr marL="171450" indent="-171450" algn="l">
              <a:buFont typeface="Arial" panose="020B0604020202020204" pitchFamily="34" charset="0"/>
              <a:buChar char="•"/>
            </a:pPr>
            <a:r>
              <a:rPr lang="en-US" sz="1700">
                <a:latin typeface="Garamond"/>
              </a:rPr>
              <a:t>The IB curriculum is meant to create well-rounded students. Completing a course in all 6 subjects accomplishes this goal. </a:t>
            </a:r>
          </a:p>
          <a:p>
            <a:pPr marL="171450" indent="-171450" algn="l">
              <a:buFont typeface="Arial" panose="020B0604020202020204" pitchFamily="34" charset="0"/>
              <a:buChar char="•"/>
            </a:pPr>
            <a:r>
              <a:rPr kumimoji="0" lang="en-US" altLang="ja-JP" sz="1700" u="none" strike="noStrike" cap="none" normalizeH="0" baseline="0">
                <a:ln>
                  <a:noFill/>
                </a:ln>
                <a:effectLst/>
                <a:latin typeface="Garamond"/>
                <a:ea typeface="Times New Roman" panose="02020603050405020304" pitchFamily="18" charset="0"/>
                <a:cs typeface="Times New Roman"/>
              </a:rPr>
              <a:t>The work is much different than the academic classes, therefore giving students variety in their day, their workload, and their education in general.</a:t>
            </a:r>
            <a:r>
              <a:rPr lang="en-US" altLang="ja-JP" sz="1700">
                <a:latin typeface="Garamond"/>
                <a:ea typeface="Times New Roman" panose="02020603050405020304" pitchFamily="18" charset="0"/>
                <a:cs typeface="Times New Roman"/>
              </a:rPr>
              <a:t> </a:t>
            </a:r>
            <a:endParaRPr lang="en-US" sz="1700">
              <a:latin typeface="Garamond"/>
            </a:endParaRPr>
          </a:p>
          <a:p>
            <a:pPr marL="171450" indent="-171450" algn="l">
              <a:buFont typeface="Arial" panose="020B0604020202020204" pitchFamily="34" charset="0"/>
              <a:buChar char="•"/>
            </a:pPr>
            <a:r>
              <a:rPr lang="en-US" sz="1700">
                <a:latin typeface="Garamond"/>
              </a:rPr>
              <a:t>Colleges are looking for students with a range of experiences and long-term commitment to endeavors beyond academics.</a:t>
            </a:r>
          </a:p>
          <a:p>
            <a:pPr marL="171450" indent="-171450" algn="l">
              <a:buFont typeface="Arial" panose="020B0604020202020204" pitchFamily="34" charset="0"/>
              <a:buChar char="•"/>
            </a:pPr>
            <a:r>
              <a:rPr lang="en-US" sz="1700">
                <a:latin typeface="Garamond"/>
              </a:rPr>
              <a:t>IB Art is a fun course that allows you to explore your creativity. </a:t>
            </a:r>
          </a:p>
          <a:p>
            <a:pPr algn="l"/>
            <a:r>
              <a:rPr lang="en-US" sz="1700" b="1">
                <a:latin typeface="Garamond"/>
              </a:rPr>
              <a:t>Requirements</a:t>
            </a:r>
          </a:p>
          <a:p>
            <a:pPr algn="l"/>
            <a:r>
              <a:rPr lang="en-US" sz="1700">
                <a:latin typeface="Garamond"/>
              </a:rPr>
              <a:t>Students must take 2D or 3D studio Art as a prerequisite. </a:t>
            </a:r>
          </a:p>
          <a:p>
            <a:pPr algn="l"/>
            <a:r>
              <a:rPr lang="en-US" sz="1700" b="1">
                <a:latin typeface="Garamond"/>
              </a:rPr>
              <a:t>Things to Know:</a:t>
            </a:r>
            <a:endParaRPr lang="en-US" altLang="ja-JP" sz="1700">
              <a:latin typeface="Garamond"/>
              <a:ea typeface="Times New Roman" panose="02020603050405020304" pitchFamily="18" charset="0"/>
              <a:cs typeface="Times New Roman" panose="02020603050405020304" pitchFamily="18" charset="0"/>
            </a:endParaRPr>
          </a:p>
          <a:p>
            <a:pPr algn="l"/>
            <a:r>
              <a:rPr kumimoji="0" lang="en-US" altLang="ja-JP" sz="1700" u="none" strike="noStrike" cap="none" normalizeH="0" baseline="0">
                <a:ln>
                  <a:noFill/>
                </a:ln>
                <a:effectLst/>
                <a:latin typeface="Garamond"/>
                <a:ea typeface="Times New Roman" panose="02020603050405020304" pitchFamily="18" charset="0"/>
                <a:cs typeface="Times New Roman"/>
              </a:rPr>
              <a:t>Art does take a lot of time, effort and dedication. There is no version of “cramming” for an art project.</a:t>
            </a:r>
            <a:endParaRPr lang="en-US" altLang="ja-JP" sz="1700">
              <a:ea typeface="ＭＳ Ｐ明朝"/>
              <a:cs typeface="Times New Roman"/>
            </a:endParaRPr>
          </a:p>
        </p:txBody>
      </p:sp>
      <p:sp>
        <p:nvSpPr>
          <p:cNvPr id="5" name="Text Box 1">
            <a:extLst>
              <a:ext uri="{FF2B5EF4-FFF2-40B4-BE49-F238E27FC236}">
                <a16:creationId xmlns:a16="http://schemas.microsoft.com/office/drawing/2014/main" id="{315474F5-2B71-B647-BB39-9E7EB9C06BD9}"/>
              </a:ext>
            </a:extLst>
          </p:cNvPr>
          <p:cNvSpPr txBox="1">
            <a:spLocks noChangeArrowheads="1"/>
          </p:cNvSpPr>
          <p:nvPr/>
        </p:nvSpPr>
        <p:spPr bwMode="auto">
          <a:xfrm>
            <a:off x="5195737" y="5365848"/>
            <a:ext cx="6393395" cy="1213136"/>
          </a:xfrm>
          <a:prstGeom prst="rect">
            <a:avLst/>
          </a:prstGeom>
          <a:solidFill>
            <a:schemeClr val="accent3">
              <a:lumMod val="20000"/>
              <a:lumOff val="80000"/>
            </a:schemeClr>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effectLst/>
                <a:uLnTx/>
                <a:uFillTx/>
                <a:latin typeface="Optima"/>
              </a:rPr>
              <a:t>Questions? </a:t>
            </a:r>
            <a:r>
              <a:rPr kumimoji="0" lang="en-US" sz="1400" b="0" i="1" u="none" strike="noStrike" kern="1200" cap="none" spc="0" normalizeH="0" baseline="0" noProof="0">
                <a:ln>
                  <a:noFill/>
                </a:ln>
                <a:effectLst/>
                <a:uLnTx/>
                <a:uFillTx/>
                <a:latin typeface="Optima"/>
              </a:rPr>
              <a:t>Email Ms. Swisher- swishera@pcsb.org</a:t>
            </a:r>
            <a:endParaRPr lang="en-US" sz="1400" b="0" i="1" u="none" strike="noStrike" kern="1200" cap="none" spc="0" normalizeH="0" baseline="0" noProof="0">
              <a:ln>
                <a:noFill/>
              </a:ln>
              <a:effectLst/>
              <a:uLnTx/>
              <a:uFillTx/>
              <a:latin typeface="Optima"/>
            </a:endParaRPr>
          </a:p>
          <a:p>
            <a:pPr algn="ctr" defTabSz="914400" eaLnBrk="0" fontAlgn="base" hangingPunct="0">
              <a:spcBef>
                <a:spcPct val="0"/>
              </a:spcBef>
              <a:spcAft>
                <a:spcPct val="0"/>
              </a:spcAft>
              <a:defRPr/>
            </a:pPr>
            <a:r>
              <a:rPr kumimoji="0" lang="en-US" altLang="ja-JP" sz="1400" b="0" i="1" u="none" strike="noStrike" kern="1200" cap="none" spc="0" normalizeH="0" baseline="0" noProof="0">
                <a:ln>
                  <a:noFill/>
                </a:ln>
                <a:effectLst/>
                <a:uLnTx/>
                <a:uFillTx/>
                <a:latin typeface="Optima"/>
                <a:ea typeface="Times New Roman" panose="02020603050405020304" pitchFamily="18" charset="0"/>
                <a:cs typeface="Times New Roman"/>
              </a:rPr>
              <a:t>Please stop by the art room at any time to see examples of</a:t>
            </a:r>
            <a:r>
              <a:rPr lang="en-US" altLang="ja-JP" sz="1400" i="1">
                <a:latin typeface="Optima"/>
                <a:ea typeface="Times New Roman" panose="02020603050405020304" pitchFamily="18" charset="0"/>
                <a:cs typeface="Times New Roman"/>
              </a:rPr>
              <a:t> </a:t>
            </a:r>
            <a:endParaRPr lang="en-US" altLang="ja-JP" sz="1400" b="0" i="1" u="none" strike="noStrike" kern="1200" cap="none" spc="0" normalizeH="0" baseline="0" noProof="0">
              <a:ln>
                <a:noFill/>
              </a:ln>
              <a:effectLst/>
              <a:uLnTx/>
              <a:uFillTx/>
              <a:latin typeface="Optima" panose="02000503060000020004" pitchFamily="2" charset="0"/>
              <a:ea typeface="游ゴシック" panose="020B0400000000000000" pitchFamily="34" charset="-128"/>
            </a:endParaRPr>
          </a:p>
          <a:p>
            <a:pPr algn="ctr" defTabSz="914400" eaLnBrk="0" fontAlgn="base" hangingPunct="0">
              <a:spcBef>
                <a:spcPct val="0"/>
              </a:spcBef>
              <a:spcAft>
                <a:spcPct val="0"/>
              </a:spcAft>
              <a:defRPr/>
            </a:pPr>
            <a:r>
              <a:rPr kumimoji="0" lang="en-US" altLang="ja-JP" sz="1400" b="0" i="1" u="none" strike="noStrike" kern="1200" cap="none" spc="0" normalizeH="0" baseline="0" noProof="0">
                <a:ln>
                  <a:noFill/>
                </a:ln>
                <a:effectLst/>
                <a:uLnTx/>
                <a:uFillTx/>
                <a:latin typeface="Optima"/>
                <a:ea typeface="Times New Roman" panose="02020603050405020304" pitchFamily="18" charset="0"/>
                <a:cs typeface="Times New Roman"/>
              </a:rPr>
              <a:t>IB student artwork and to meet Ms. Swisher.</a:t>
            </a:r>
            <a:r>
              <a:rPr lang="en-US" altLang="ja-JP" sz="1400" i="1">
                <a:latin typeface="Optima"/>
                <a:ea typeface="Times New Roman" panose="02020603050405020304" pitchFamily="18" charset="0"/>
                <a:cs typeface="Times New Roman"/>
              </a:rPr>
              <a:t> </a:t>
            </a:r>
            <a:endParaRPr lang="en-US" altLang="ja-JP" sz="1400" b="0" i="1" u="none" strike="noStrike" kern="1200" cap="none" spc="0" normalizeH="0" baseline="0" noProof="0">
              <a:ln>
                <a:noFill/>
              </a:ln>
              <a:effectLst/>
              <a:uLnTx/>
              <a:uFillTx/>
              <a:latin typeface="Optima" panose="02000503060000020004" pitchFamily="2" charset="0"/>
              <a:ea typeface="游ゴシック" panose="020B0400000000000000"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1" u="none" strike="noStrike" kern="1200" cap="none" spc="0" normalizeH="0" baseline="0" noProof="0">
                <a:ln>
                  <a:noFill/>
                </a:ln>
                <a:effectLst/>
                <a:uLnTx/>
                <a:uFillTx/>
                <a:latin typeface="Optima"/>
                <a:ea typeface="Times New Roman" panose="02020603050405020304" pitchFamily="18" charset="0"/>
                <a:cs typeface="Times New Roman"/>
              </a:rPr>
              <a:t>If you really want to see what IB art is like, stop by during 6</a:t>
            </a:r>
            <a:r>
              <a:rPr kumimoji="0" lang="en-US" altLang="ja-JP" sz="1400" b="0" i="1" u="none" strike="noStrike" kern="1200" cap="none" spc="0" normalizeH="0" baseline="30000" noProof="0">
                <a:ln>
                  <a:noFill/>
                </a:ln>
                <a:effectLst/>
                <a:uLnTx/>
                <a:uFillTx/>
                <a:latin typeface="Optima"/>
                <a:ea typeface="Times New Roman" panose="02020603050405020304" pitchFamily="18" charset="0"/>
                <a:cs typeface="Times New Roman"/>
              </a:rPr>
              <a:t>th</a:t>
            </a:r>
            <a:r>
              <a:rPr kumimoji="0" lang="en-US" altLang="ja-JP" sz="1400" b="0" i="1" u="none" strike="noStrike" kern="1200" cap="none" spc="0" normalizeH="0" baseline="0" noProof="0">
                <a:ln>
                  <a:noFill/>
                </a:ln>
                <a:effectLst/>
                <a:uLnTx/>
                <a:uFillTx/>
                <a:latin typeface="Optima"/>
                <a:ea typeface="Times New Roman" panose="02020603050405020304" pitchFamily="18" charset="0"/>
                <a:cs typeface="Times New Roman"/>
              </a:rPr>
              <a:t> or 7</a:t>
            </a:r>
            <a:r>
              <a:rPr kumimoji="0" lang="en-US" altLang="ja-JP" sz="1400" b="0" i="1" u="none" strike="noStrike" kern="1200" cap="none" spc="0" normalizeH="0" baseline="30000" noProof="0">
                <a:ln>
                  <a:noFill/>
                </a:ln>
                <a:effectLst/>
                <a:uLnTx/>
                <a:uFillTx/>
                <a:latin typeface="Optima"/>
                <a:ea typeface="Times New Roman" panose="02020603050405020304" pitchFamily="18" charset="0"/>
                <a:cs typeface="Times New Roman"/>
              </a:rPr>
              <a:t>th</a:t>
            </a:r>
            <a:r>
              <a:rPr kumimoji="0" lang="en-US" altLang="ja-JP" sz="1400" b="0" i="1" u="none" strike="noStrike" kern="1200" cap="none" spc="0" normalizeH="0" baseline="0" noProof="0">
                <a:ln>
                  <a:noFill/>
                </a:ln>
                <a:effectLst/>
                <a:uLnTx/>
                <a:uFillTx/>
                <a:latin typeface="Optima"/>
                <a:ea typeface="Times New Roman" panose="02020603050405020304" pitchFamily="18" charset="0"/>
                <a:cs typeface="Times New Roman"/>
              </a:rPr>
              <a:t> period!</a:t>
            </a:r>
            <a:endParaRPr lang="en-US" altLang="ja-JP" sz="1400" b="0" i="1" u="none" strike="noStrike" kern="1200" cap="none" spc="0" normalizeH="0" baseline="0" noProof="0">
              <a:ln>
                <a:noFill/>
              </a:ln>
              <a:effectLst/>
              <a:uLnTx/>
              <a:uFillTx/>
              <a:latin typeface="Optima"/>
              <a:ea typeface="游ゴシック" panose="020B0400000000000000" pitchFamily="34" charset="-128"/>
              <a:cs typeface="Times New Roman"/>
            </a:endParaRPr>
          </a:p>
        </p:txBody>
      </p:sp>
      <p:sp>
        <p:nvSpPr>
          <p:cNvPr id="9" name="Rectangle 8">
            <a:extLst>
              <a:ext uri="{FF2B5EF4-FFF2-40B4-BE49-F238E27FC236}">
                <a16:creationId xmlns:a16="http://schemas.microsoft.com/office/drawing/2014/main" id="{67625E3D-16EB-4D49-A7E7-7FA90B14E5CE}"/>
              </a:ext>
            </a:extLst>
          </p:cNvPr>
          <p:cNvSpPr/>
          <p:nvPr/>
        </p:nvSpPr>
        <p:spPr>
          <a:xfrm>
            <a:off x="541176" y="4329404"/>
            <a:ext cx="8257591" cy="224676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a:ln>
                  <a:noFill/>
                </a:ln>
                <a:effectLst/>
                <a:uLnTx/>
                <a:uFillTx/>
                <a:latin typeface="Optima"/>
                <a:ea typeface="Times New Roman" panose="02020603050405020304" pitchFamily="18" charset="0"/>
                <a:cs typeface="Times New Roman"/>
              </a:rPr>
              <a:t>Work submitted for exams includes final artworks, sketchbook work, an art history assignment, and an exhibition. All work is graded according to the IB rubric which includes:</a:t>
            </a:r>
            <a:endParaRPr lang="en-US" altLang="ja-JP" b="0" i="0" u="none" strike="noStrike" kern="1200" cap="none" spc="0" normalizeH="0" baseline="0" noProof="0">
              <a:ln>
                <a:noFill/>
              </a:ln>
              <a:effectLst/>
              <a:uLnTx/>
              <a:uFillTx/>
              <a:latin typeface="Optima"/>
              <a:ea typeface="Times New Roman" panose="02020603050405020304" pitchFamily="18" charset="0"/>
              <a:cs typeface="Times New Roman"/>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ja-JP" b="0" i="0" u="none" strike="noStrike" kern="1200" cap="none" spc="0" normalizeH="0" baseline="0" noProof="0">
                <a:ln>
                  <a:noFill/>
                </a:ln>
                <a:effectLst/>
                <a:uLnTx/>
                <a:uFillTx/>
                <a:latin typeface="Optima"/>
                <a:ea typeface="Times New Roman" panose="02020603050405020304" pitchFamily="18" charset="0"/>
                <a:cs typeface="Times New Roman"/>
              </a:rPr>
              <a:t>Technical competence with media</a:t>
            </a:r>
            <a:endParaRPr lang="en-US" altLang="ja-JP" b="0" i="0" u="none" strike="noStrike" kern="1200" cap="none" spc="0" normalizeH="0" baseline="0" noProof="0">
              <a:ln>
                <a:noFill/>
              </a:ln>
              <a:effectLst/>
              <a:uLnTx/>
              <a:uFillTx/>
              <a:latin typeface="Optima"/>
              <a:ea typeface="游ゴシック" panose="020B0400000000000000" pitchFamily="34" charset="-128"/>
              <a:cs typeface="Times New Roman"/>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ja-JP" b="0" i="0" u="none" strike="noStrike" kern="1200" cap="none" spc="0" normalizeH="0" baseline="0" noProof="0">
                <a:ln>
                  <a:noFill/>
                </a:ln>
                <a:effectLst/>
                <a:uLnTx/>
                <a:uFillTx/>
                <a:latin typeface="Optima"/>
                <a:ea typeface="Times New Roman" panose="02020603050405020304" pitchFamily="18" charset="0"/>
                <a:cs typeface="Times New Roman"/>
              </a:rPr>
              <a:t>Research on various artists</a:t>
            </a:r>
            <a:endParaRPr lang="en-US" altLang="ja-JP" b="0" i="0" u="none" strike="noStrike" kern="1200" cap="none" spc="0" normalizeH="0" baseline="0" noProof="0">
              <a:ln>
                <a:noFill/>
              </a:ln>
              <a:effectLst/>
              <a:uLnTx/>
              <a:uFillTx/>
              <a:latin typeface="Optima"/>
              <a:ea typeface="游ゴシック" panose="020B0400000000000000" pitchFamily="34" charset="-128"/>
              <a:cs typeface="Times New Roman"/>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ja-JP" b="0" i="0" u="none" strike="noStrike" kern="1200" cap="none" spc="0" normalizeH="0" baseline="0" noProof="0">
                <a:ln>
                  <a:noFill/>
                </a:ln>
                <a:effectLst/>
                <a:uLnTx/>
                <a:uFillTx/>
                <a:latin typeface="Optima"/>
                <a:ea typeface="Times New Roman" panose="02020603050405020304" pitchFamily="18" charset="0"/>
                <a:cs typeface="Times New Roman"/>
              </a:rPr>
              <a:t>Conceptual qualities are required</a:t>
            </a:r>
            <a:endParaRPr lang="en-US" altLang="ja-JP" b="0" i="0" u="none" strike="noStrike" kern="1200" cap="none" spc="0" normalizeH="0" baseline="0" noProof="0">
              <a:ln>
                <a:noFill/>
              </a:ln>
              <a:effectLst/>
              <a:uLnTx/>
              <a:uFillTx/>
              <a:latin typeface="Optima"/>
              <a:ea typeface="游ゴシック" panose="020B0400000000000000" pitchFamily="34" charset="-128"/>
              <a:cs typeface="Times New Roman"/>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ja-JP" b="0" i="0" u="none" strike="noStrike" kern="1200" cap="none" spc="0" normalizeH="0" baseline="0" noProof="0">
                <a:ln>
                  <a:noFill/>
                </a:ln>
                <a:effectLst/>
                <a:uLnTx/>
                <a:uFillTx/>
                <a:latin typeface="Optima"/>
                <a:ea typeface="Times New Roman" panose="02020603050405020304" pitchFamily="18" charset="0"/>
                <a:cs typeface="Times New Roman"/>
              </a:rPr>
              <a:t>Reflective writing on your process</a:t>
            </a:r>
            <a:endParaRPr lang="en-US" altLang="ja-JP" b="0" i="0" u="none" strike="noStrike" kern="1200" cap="none" spc="0" normalizeH="0" baseline="0" noProof="0">
              <a:ln>
                <a:noFill/>
              </a:ln>
              <a:effectLst/>
              <a:uLnTx/>
              <a:uFillTx/>
              <a:latin typeface="Optima"/>
              <a:ea typeface="游ゴシック" panose="020B0400000000000000" pitchFamily="34" charset="-128"/>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0" i="0" u="none" strike="noStrike" kern="1200" cap="none" spc="0" normalizeH="0" baseline="0" noProof="0">
              <a:ln>
                <a:noFill/>
              </a:ln>
              <a:effectLst/>
              <a:uLnTx/>
              <a:uFillTx/>
              <a:latin typeface="Optima" panose="02000503060000020004" pitchFamily="2" charset="0"/>
              <a:ea typeface="Times New Roman" panose="02020603050405020304" pitchFamily="18" charset="0"/>
              <a:cs typeface="Times New Roman" panose="02020603050405020304" pitchFamily="18" charset="0"/>
            </a:endParaRPr>
          </a:p>
        </p:txBody>
      </p:sp>
      <p:pic>
        <p:nvPicPr>
          <p:cNvPr id="4" name="Picture 3" descr="A picture containing stationary, writing implement, crayon&#10;&#10;Description automatically generated">
            <a:extLst>
              <a:ext uri="{FF2B5EF4-FFF2-40B4-BE49-F238E27FC236}">
                <a16:creationId xmlns:a16="http://schemas.microsoft.com/office/drawing/2014/main" id="{56F138BF-A461-4ACA-92DC-B875C7381C0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9170477" y="2668970"/>
            <a:ext cx="2900526" cy="2016651"/>
          </a:xfrm>
          <a:prstGeom prst="rect">
            <a:avLst/>
          </a:prstGeom>
        </p:spPr>
      </p:pic>
    </p:spTree>
    <p:extLst>
      <p:ext uri="{BB962C8B-B14F-4D97-AF65-F5344CB8AC3E}">
        <p14:creationId xmlns:p14="http://schemas.microsoft.com/office/powerpoint/2010/main" val="922216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7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9">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grpSp>
        <p:nvGrpSpPr>
          <p:cNvPr id="26" name="Group 11">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7"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8" name="Picture 13">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9" name="Picture 15">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2" name="Picture 1">
            <a:extLst>
              <a:ext uri="{FF2B5EF4-FFF2-40B4-BE49-F238E27FC236}">
                <a16:creationId xmlns:a16="http://schemas.microsoft.com/office/drawing/2014/main" id="{858353AC-06D6-4D22-9ECF-3752C95697E2}"/>
              </a:ext>
            </a:extLst>
          </p:cNvPr>
          <p:cNvPicPr>
            <a:picLocks noChangeAspect="1"/>
          </p:cNvPicPr>
          <p:nvPr/>
        </p:nvPicPr>
        <p:blipFill>
          <a:blip r:embed="rId5"/>
          <a:stretch>
            <a:fillRect/>
          </a:stretch>
        </p:blipFill>
        <p:spPr>
          <a:xfrm>
            <a:off x="4531425" y="28937"/>
            <a:ext cx="6711759" cy="6880395"/>
          </a:xfrm>
          <a:prstGeom prst="rect">
            <a:avLst/>
          </a:prstGeom>
        </p:spPr>
      </p:pic>
      <p:sp>
        <p:nvSpPr>
          <p:cNvPr id="4" name="TextBox 3">
            <a:extLst>
              <a:ext uri="{FF2B5EF4-FFF2-40B4-BE49-F238E27FC236}">
                <a16:creationId xmlns:a16="http://schemas.microsoft.com/office/drawing/2014/main" id="{A785C957-DD2A-4350-8AEE-47D43411F084}"/>
              </a:ext>
            </a:extLst>
          </p:cNvPr>
          <p:cNvSpPr txBox="1"/>
          <p:nvPr/>
        </p:nvSpPr>
        <p:spPr>
          <a:xfrm>
            <a:off x="1000495" y="989886"/>
            <a:ext cx="3183578" cy="4801314"/>
          </a:xfrm>
          <a:prstGeom prst="rect">
            <a:avLst/>
          </a:prstGeom>
          <a:noFill/>
          <a:ln>
            <a:solidFill>
              <a:srgbClr val="0070C0"/>
            </a:solidFill>
          </a:ln>
        </p:spPr>
        <p:txBody>
          <a:bodyPr wrap="square" rtlCol="0">
            <a:spAutoFit/>
          </a:bodyPr>
          <a:lstStyle/>
          <a:p>
            <a:r>
              <a:rPr lang="en-US"/>
              <a:t>The greater breadth and depth required for HL is reflected through an additional assessment task. This task requires HL students to demonstrate knowledge and understanding of the core syllabus areas by formulating and communicating intentions for a project that is based on:</a:t>
            </a:r>
          </a:p>
          <a:p>
            <a:pPr marL="285750" indent="-285750">
              <a:buFont typeface="Arial" panose="020B0604020202020204" pitchFamily="34" charset="0"/>
              <a:buChar char="•"/>
            </a:pPr>
            <a:r>
              <a:rPr lang="en-US"/>
              <a:t>real-life practices of music-making</a:t>
            </a:r>
          </a:p>
          <a:p>
            <a:pPr marL="285750" indent="-285750">
              <a:buFont typeface="Arial" panose="020B0604020202020204" pitchFamily="34" charset="0"/>
              <a:buChar char="•"/>
            </a:pPr>
            <a:r>
              <a:rPr lang="en-US"/>
              <a:t>their experiences as developing musicians in this course their collaboration with others.</a:t>
            </a:r>
          </a:p>
          <a:p>
            <a:endParaRPr lang="en-US"/>
          </a:p>
        </p:txBody>
      </p:sp>
    </p:spTree>
    <p:extLst>
      <p:ext uri="{BB962C8B-B14F-4D97-AF65-F5344CB8AC3E}">
        <p14:creationId xmlns:p14="http://schemas.microsoft.com/office/powerpoint/2010/main" val="1026343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3" descr="Closed red theater curtains">
            <a:extLst>
              <a:ext uri="{FF2B5EF4-FFF2-40B4-BE49-F238E27FC236}">
                <a16:creationId xmlns:a16="http://schemas.microsoft.com/office/drawing/2014/main" id="{3C11CCC9-C427-7131-3F54-DE5E063528E7}"/>
              </a:ext>
            </a:extLst>
          </p:cNvPr>
          <p:cNvPicPr>
            <a:picLocks noChangeAspect="1"/>
          </p:cNvPicPr>
          <p:nvPr/>
        </p:nvPicPr>
        <p:blipFill rotWithShape="1">
          <a:blip r:embed="rId3"/>
          <a:srcRect t="9221" r="1" b="9222"/>
          <a:stretch/>
        </p:blipFill>
        <p:spPr>
          <a:xfrm>
            <a:off x="5124" y="1402"/>
            <a:ext cx="12190725" cy="6860954"/>
          </a:xfrm>
          <a:prstGeom prst="rect">
            <a:avLst/>
          </a:prstGeom>
        </p:spPr>
      </p:pic>
      <p:sp>
        <p:nvSpPr>
          <p:cNvPr id="7" name="TextBox 6">
            <a:extLst>
              <a:ext uri="{FF2B5EF4-FFF2-40B4-BE49-F238E27FC236}">
                <a16:creationId xmlns:a16="http://schemas.microsoft.com/office/drawing/2014/main" id="{BCEEB2EF-9488-2286-FC5B-5CB38A601C82}"/>
              </a:ext>
            </a:extLst>
          </p:cNvPr>
          <p:cNvSpPr txBox="1"/>
          <p:nvPr/>
        </p:nvSpPr>
        <p:spPr>
          <a:xfrm>
            <a:off x="357289" y="4799110"/>
            <a:ext cx="4947436" cy="1723549"/>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chemeClr val="bg1"/>
                </a:solidFill>
              </a:rPr>
              <a:t>ASSESSMENTS- </a:t>
            </a:r>
            <a:r>
              <a:rPr lang="en-US" sz="1600" b="1" u="sng">
                <a:solidFill>
                  <a:schemeClr val="tx1"/>
                </a:solidFill>
                <a:highlight>
                  <a:srgbClr val="FFFF00"/>
                </a:highlight>
              </a:rPr>
              <a:t>NO EXAM</a:t>
            </a:r>
            <a:r>
              <a:rPr lang="en-US" sz="1600" b="1" u="sng">
                <a:solidFill>
                  <a:schemeClr val="tx1"/>
                </a:solidFill>
              </a:rPr>
              <a:t>!</a:t>
            </a:r>
            <a:endParaRPr lang="en-US" sz="1600" b="1" u="sng">
              <a:solidFill>
                <a:schemeClr val="tx1"/>
              </a:solidFill>
              <a:cs typeface="Calibri"/>
            </a:endParaRPr>
          </a:p>
          <a:p>
            <a:r>
              <a:rPr lang="en-US" sz="1200" b="1" u="sng">
                <a:solidFill>
                  <a:schemeClr val="bg1"/>
                </a:solidFill>
              </a:rPr>
              <a:t>1) Production Proposal –Portfolio (Former DN) </a:t>
            </a:r>
            <a:r>
              <a:rPr lang="en-US" sz="1200" b="1">
                <a:solidFill>
                  <a:schemeClr val="bg1"/>
                </a:solidFill>
              </a:rPr>
              <a:t>(</a:t>
            </a:r>
            <a:r>
              <a:rPr lang="en-US" sz="1200" b="1"/>
              <a:t>SL 30% / HL 20%)</a:t>
            </a:r>
            <a:endParaRPr lang="en-US" sz="1200" b="1">
              <a:cs typeface="Calibri"/>
            </a:endParaRPr>
          </a:p>
          <a:p>
            <a:r>
              <a:rPr lang="en-US" sz="1200" b="1" u="sng"/>
              <a:t>2) Research Presentation-Presentation (World Tradition of Theatre) </a:t>
            </a:r>
            <a:endParaRPr lang="en-US" sz="1200" b="1">
              <a:cs typeface="Calibri"/>
            </a:endParaRPr>
          </a:p>
          <a:p>
            <a:r>
              <a:rPr lang="en-US" sz="1200" b="1"/>
              <a:t>(RP) (SL 30% / HL 20%)</a:t>
            </a:r>
            <a:endParaRPr lang="en-US" sz="1200" b="1">
              <a:cs typeface="Calibri"/>
            </a:endParaRPr>
          </a:p>
          <a:p>
            <a:r>
              <a:rPr lang="en-US" sz="1200" b="1" u="sng"/>
              <a:t>3) Collaborative Project-Group Project-(Devising Theatre) </a:t>
            </a:r>
            <a:r>
              <a:rPr lang="en-US" sz="1200" b="1"/>
              <a:t>(SL 40% / HL 25%)</a:t>
            </a:r>
            <a:endParaRPr lang="en-US" sz="1200" b="1">
              <a:cs typeface="Calibri"/>
            </a:endParaRPr>
          </a:p>
          <a:p>
            <a:r>
              <a:rPr lang="en-US" sz="1200" b="1" u="sng"/>
              <a:t>4) Solo Theatre Piece-Individual Performance (HL only 35%)</a:t>
            </a:r>
            <a:endParaRPr lang="en-US" sz="1200" u="sng">
              <a:cs typeface="Calibri"/>
            </a:endParaRPr>
          </a:p>
          <a:p>
            <a:endParaRPr lang="en-US"/>
          </a:p>
        </p:txBody>
      </p:sp>
      <p:graphicFrame>
        <p:nvGraphicFramePr>
          <p:cNvPr id="24" name="TextBox 4">
            <a:extLst>
              <a:ext uri="{FF2B5EF4-FFF2-40B4-BE49-F238E27FC236}">
                <a16:creationId xmlns:a16="http://schemas.microsoft.com/office/drawing/2014/main" id="{8E182A13-4867-8C11-C1DF-1CEBBF881A90}"/>
              </a:ext>
            </a:extLst>
          </p:cNvPr>
          <p:cNvGraphicFramePr/>
          <p:nvPr>
            <p:extLst>
              <p:ext uri="{D42A27DB-BD31-4B8C-83A1-F6EECF244321}">
                <p14:modId xmlns:p14="http://schemas.microsoft.com/office/powerpoint/2010/main" val="4188394341"/>
              </p:ext>
            </p:extLst>
          </p:nvPr>
        </p:nvGraphicFramePr>
        <p:xfrm>
          <a:off x="362225" y="557227"/>
          <a:ext cx="4947208" cy="4287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3" name="TextBox 92">
            <a:extLst>
              <a:ext uri="{FF2B5EF4-FFF2-40B4-BE49-F238E27FC236}">
                <a16:creationId xmlns:a16="http://schemas.microsoft.com/office/drawing/2014/main" id="{194C87FA-2C4C-399D-0957-5E8100FE9EE6}"/>
              </a:ext>
            </a:extLst>
          </p:cNvPr>
          <p:cNvSpPr txBox="1"/>
          <p:nvPr/>
        </p:nvSpPr>
        <p:spPr>
          <a:xfrm>
            <a:off x="4562757" y="70860"/>
            <a:ext cx="3058885" cy="646331"/>
          </a:xfrm>
          <a:prstGeom prst="rect">
            <a:avLst/>
          </a:prstGeom>
          <a:solidFill>
            <a:schemeClr val="tx1"/>
          </a:solid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HL &amp; SL THEATRE COURSES</a:t>
            </a:r>
            <a:endParaRPr lang="en-US"/>
          </a:p>
        </p:txBody>
      </p:sp>
      <p:pic>
        <p:nvPicPr>
          <p:cNvPr id="42" name="Picture 41" descr="A group of women in white dresses&#10;&#10;Description automatically generated">
            <a:extLst>
              <a:ext uri="{FF2B5EF4-FFF2-40B4-BE49-F238E27FC236}">
                <a16:creationId xmlns:a16="http://schemas.microsoft.com/office/drawing/2014/main" id="{F2677535-0D80-7EA4-4C05-99413C426DA9}"/>
              </a:ext>
            </a:extLst>
          </p:cNvPr>
          <p:cNvPicPr>
            <a:picLocks noChangeAspect="1"/>
          </p:cNvPicPr>
          <p:nvPr/>
        </p:nvPicPr>
        <p:blipFill>
          <a:blip r:embed="rId9"/>
          <a:stretch>
            <a:fillRect/>
          </a:stretch>
        </p:blipFill>
        <p:spPr>
          <a:xfrm>
            <a:off x="5781675" y="2807090"/>
            <a:ext cx="3676650" cy="3400425"/>
          </a:xfrm>
          <a:prstGeom prst="rect">
            <a:avLst/>
          </a:prstGeom>
        </p:spPr>
      </p:pic>
      <p:pic>
        <p:nvPicPr>
          <p:cNvPr id="44" name="Picture 43" descr="A group of people posing for a photo&#10;&#10;Description automatically generated">
            <a:extLst>
              <a:ext uri="{FF2B5EF4-FFF2-40B4-BE49-F238E27FC236}">
                <a16:creationId xmlns:a16="http://schemas.microsoft.com/office/drawing/2014/main" id="{C7F3A8B8-0A2E-9487-A441-1A6C21A4F732}"/>
              </a:ext>
            </a:extLst>
          </p:cNvPr>
          <p:cNvPicPr>
            <a:picLocks noChangeAspect="1"/>
          </p:cNvPicPr>
          <p:nvPr/>
        </p:nvPicPr>
        <p:blipFill>
          <a:blip r:embed="rId10"/>
          <a:stretch>
            <a:fillRect/>
          </a:stretch>
        </p:blipFill>
        <p:spPr>
          <a:xfrm>
            <a:off x="7389961" y="1201109"/>
            <a:ext cx="4586379" cy="2572348"/>
          </a:xfrm>
          <a:prstGeom prst="rect">
            <a:avLst/>
          </a:prstGeom>
        </p:spPr>
      </p:pic>
      <p:pic>
        <p:nvPicPr>
          <p:cNvPr id="43" name="Picture 42" descr="A person holding a trophy&#10;&#10;Description automatically generated">
            <a:extLst>
              <a:ext uri="{FF2B5EF4-FFF2-40B4-BE49-F238E27FC236}">
                <a16:creationId xmlns:a16="http://schemas.microsoft.com/office/drawing/2014/main" id="{D372D38D-722D-13A4-3BDF-FB7DE1673A95}"/>
              </a:ext>
            </a:extLst>
          </p:cNvPr>
          <p:cNvPicPr>
            <a:picLocks noChangeAspect="1"/>
          </p:cNvPicPr>
          <p:nvPr/>
        </p:nvPicPr>
        <p:blipFill>
          <a:blip r:embed="rId11"/>
          <a:stretch>
            <a:fillRect/>
          </a:stretch>
        </p:blipFill>
        <p:spPr>
          <a:xfrm>
            <a:off x="9829438" y="3959522"/>
            <a:ext cx="1921535" cy="2547669"/>
          </a:xfrm>
          <a:prstGeom prst="rect">
            <a:avLst/>
          </a:prstGeom>
        </p:spPr>
      </p:pic>
      <p:pic>
        <p:nvPicPr>
          <p:cNvPr id="45" name="Picture 44" descr="A person holding a trophy&#10;&#10;Description automatically generated">
            <a:extLst>
              <a:ext uri="{FF2B5EF4-FFF2-40B4-BE49-F238E27FC236}">
                <a16:creationId xmlns:a16="http://schemas.microsoft.com/office/drawing/2014/main" id="{2A9870B2-017A-8C66-D388-457B1DA5E92D}"/>
              </a:ext>
            </a:extLst>
          </p:cNvPr>
          <p:cNvPicPr>
            <a:picLocks noChangeAspect="1"/>
          </p:cNvPicPr>
          <p:nvPr/>
        </p:nvPicPr>
        <p:blipFill>
          <a:blip r:embed="rId12"/>
          <a:stretch>
            <a:fillRect/>
          </a:stretch>
        </p:blipFill>
        <p:spPr>
          <a:xfrm>
            <a:off x="5599035" y="954655"/>
            <a:ext cx="1554648" cy="2260121"/>
          </a:xfrm>
          <a:prstGeom prst="rect">
            <a:avLst/>
          </a:prstGeom>
        </p:spPr>
      </p:pic>
      <p:sp>
        <p:nvSpPr>
          <p:cNvPr id="50" name="TextBox 49">
            <a:extLst>
              <a:ext uri="{FF2B5EF4-FFF2-40B4-BE49-F238E27FC236}">
                <a16:creationId xmlns:a16="http://schemas.microsoft.com/office/drawing/2014/main" id="{77BA28F0-7CBA-D477-D329-05B843F60E92}"/>
              </a:ext>
            </a:extLst>
          </p:cNvPr>
          <p:cNvSpPr txBox="1"/>
          <p:nvPr/>
        </p:nvSpPr>
        <p:spPr>
          <a:xfrm>
            <a:off x="6326037" y="6326037"/>
            <a:ext cx="31342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District Thespian Festival, 2023</a:t>
            </a:r>
          </a:p>
        </p:txBody>
      </p:sp>
    </p:spTree>
    <p:extLst>
      <p:ext uri="{BB962C8B-B14F-4D97-AF65-F5344CB8AC3E}">
        <p14:creationId xmlns:p14="http://schemas.microsoft.com/office/powerpoint/2010/main" val="227960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6C3C-134D-417E-9F70-E7BC20EA22AB}"/>
              </a:ext>
            </a:extLst>
          </p:cNvPr>
          <p:cNvSpPr>
            <a:spLocks noGrp="1"/>
          </p:cNvSpPr>
          <p:nvPr>
            <p:ph type="title"/>
          </p:nvPr>
        </p:nvSpPr>
        <p:spPr>
          <a:xfrm>
            <a:off x="1295402" y="982132"/>
            <a:ext cx="9601196" cy="1303867"/>
          </a:xfrm>
        </p:spPr>
        <p:txBody>
          <a:bodyPr>
            <a:normAutofit/>
          </a:bodyPr>
          <a:lstStyle/>
          <a:p>
            <a:pPr>
              <a:lnSpc>
                <a:spcPct val="90000"/>
              </a:lnSpc>
            </a:pPr>
            <a:r>
              <a:rPr lang="en-US" sz="2100" b="1">
                <a:solidFill>
                  <a:srgbClr val="262626"/>
                </a:solidFill>
              </a:rPr>
              <a:t>College Data from the Florida Association of IB Schools:  </a:t>
            </a:r>
            <a:br>
              <a:rPr lang="en-US" sz="2100" b="1">
                <a:solidFill>
                  <a:srgbClr val="262626"/>
                </a:solidFill>
              </a:rPr>
            </a:br>
            <a:r>
              <a:rPr lang="en-US" sz="2100" b="1">
                <a:solidFill>
                  <a:srgbClr val="262626"/>
                </a:solidFill>
              </a:rPr>
              <a:t>Preliminary results of an ongoing initial survey of over 2,000 IB students in the state of Florida shows IB student acceptance rates continue to outpace the overall acceptance rates</a:t>
            </a:r>
          </a:p>
        </p:txBody>
      </p:sp>
      <p:graphicFrame>
        <p:nvGraphicFramePr>
          <p:cNvPr id="4" name="Table 4">
            <a:extLst>
              <a:ext uri="{FF2B5EF4-FFF2-40B4-BE49-F238E27FC236}">
                <a16:creationId xmlns:a16="http://schemas.microsoft.com/office/drawing/2014/main" id="{750EA31D-0DA0-4417-AD2B-6AF74DDFD1BC}"/>
              </a:ext>
            </a:extLst>
          </p:cNvPr>
          <p:cNvGraphicFramePr>
            <a:graphicFrameLocks noGrp="1"/>
          </p:cNvGraphicFramePr>
          <p:nvPr>
            <p:ph idx="1"/>
            <p:extLst>
              <p:ext uri="{D42A27DB-BD31-4B8C-83A1-F6EECF244321}">
                <p14:modId xmlns:p14="http://schemas.microsoft.com/office/powerpoint/2010/main" val="500842386"/>
              </p:ext>
            </p:extLst>
          </p:nvPr>
        </p:nvGraphicFramePr>
        <p:xfrm>
          <a:off x="1800807" y="2519263"/>
          <a:ext cx="8640148" cy="3554964"/>
        </p:xfrm>
        <a:graphic>
          <a:graphicData uri="http://schemas.openxmlformats.org/drawingml/2006/table">
            <a:tbl>
              <a:tblPr firstRow="1" bandRow="1">
                <a:tableStyleId>{8799B23B-EC83-4686-B30A-512413B5E67A}</a:tableStyleId>
              </a:tblPr>
              <a:tblGrid>
                <a:gridCol w="2943120">
                  <a:extLst>
                    <a:ext uri="{9D8B030D-6E8A-4147-A177-3AD203B41FA5}">
                      <a16:colId xmlns:a16="http://schemas.microsoft.com/office/drawing/2014/main" val="1711131695"/>
                    </a:ext>
                  </a:extLst>
                </a:gridCol>
                <a:gridCol w="2848514">
                  <a:extLst>
                    <a:ext uri="{9D8B030D-6E8A-4147-A177-3AD203B41FA5}">
                      <a16:colId xmlns:a16="http://schemas.microsoft.com/office/drawing/2014/main" val="276638146"/>
                    </a:ext>
                  </a:extLst>
                </a:gridCol>
                <a:gridCol w="2848514">
                  <a:extLst>
                    <a:ext uri="{9D8B030D-6E8A-4147-A177-3AD203B41FA5}">
                      <a16:colId xmlns:a16="http://schemas.microsoft.com/office/drawing/2014/main" val="2238860679"/>
                    </a:ext>
                  </a:extLst>
                </a:gridCol>
              </a:tblGrid>
              <a:tr h="253926">
                <a:tc>
                  <a:txBody>
                    <a:bodyPr/>
                    <a:lstStyle/>
                    <a:p>
                      <a:r>
                        <a:rPr lang="en-US" sz="900"/>
                        <a:t>University</a:t>
                      </a:r>
                    </a:p>
                  </a:txBody>
                  <a:tcPr marL="46670" marR="46670" marT="23335" marB="23335"/>
                </a:tc>
                <a:tc>
                  <a:txBody>
                    <a:bodyPr/>
                    <a:lstStyle/>
                    <a:p>
                      <a:r>
                        <a:rPr lang="en-US" sz="900"/>
                        <a:t>IB Student Acceptance</a:t>
                      </a:r>
                    </a:p>
                  </a:txBody>
                  <a:tcPr marL="46670" marR="46670" marT="23335" marB="23335"/>
                </a:tc>
                <a:tc>
                  <a:txBody>
                    <a:bodyPr/>
                    <a:lstStyle/>
                    <a:p>
                      <a:r>
                        <a:rPr lang="en-US" sz="900"/>
                        <a:t>Overall Acceptance</a:t>
                      </a:r>
                    </a:p>
                  </a:txBody>
                  <a:tcPr marL="46670" marR="46670" marT="23335" marB="23335"/>
                </a:tc>
                <a:extLst>
                  <a:ext uri="{0D108BD9-81ED-4DB2-BD59-A6C34878D82A}">
                    <a16:rowId xmlns:a16="http://schemas.microsoft.com/office/drawing/2014/main" val="3045757532"/>
                  </a:ext>
                </a:extLst>
              </a:tr>
              <a:tr h="253926">
                <a:tc>
                  <a:txBody>
                    <a:bodyPr/>
                    <a:lstStyle/>
                    <a:p>
                      <a:r>
                        <a:rPr lang="en-US" sz="900"/>
                        <a:t>University of Florida</a:t>
                      </a:r>
                    </a:p>
                  </a:txBody>
                  <a:tcPr marL="46670" marR="46670" marT="23335" marB="23335"/>
                </a:tc>
                <a:tc>
                  <a:txBody>
                    <a:bodyPr/>
                    <a:lstStyle/>
                    <a:p>
                      <a:r>
                        <a:rPr lang="en-US" sz="900"/>
                        <a:t>59%</a:t>
                      </a:r>
                    </a:p>
                  </a:txBody>
                  <a:tcPr marL="46670" marR="46670" marT="23335" marB="23335"/>
                </a:tc>
                <a:tc>
                  <a:txBody>
                    <a:bodyPr/>
                    <a:lstStyle/>
                    <a:p>
                      <a:r>
                        <a:rPr lang="en-US" sz="900"/>
                        <a:t>30%</a:t>
                      </a:r>
                    </a:p>
                  </a:txBody>
                  <a:tcPr marL="46670" marR="46670" marT="23335" marB="23335"/>
                </a:tc>
                <a:extLst>
                  <a:ext uri="{0D108BD9-81ED-4DB2-BD59-A6C34878D82A}">
                    <a16:rowId xmlns:a16="http://schemas.microsoft.com/office/drawing/2014/main" val="2077861368"/>
                  </a:ext>
                </a:extLst>
              </a:tr>
              <a:tr h="253926">
                <a:tc>
                  <a:txBody>
                    <a:bodyPr/>
                    <a:lstStyle/>
                    <a:p>
                      <a:r>
                        <a:rPr lang="en-US" sz="900"/>
                        <a:t>Florida State University</a:t>
                      </a:r>
                    </a:p>
                  </a:txBody>
                  <a:tcPr marL="46670" marR="46670" marT="23335" marB="23335"/>
                </a:tc>
                <a:tc>
                  <a:txBody>
                    <a:bodyPr/>
                    <a:lstStyle/>
                    <a:p>
                      <a:r>
                        <a:rPr lang="en-US" sz="900"/>
                        <a:t>78%</a:t>
                      </a:r>
                    </a:p>
                  </a:txBody>
                  <a:tcPr marL="46670" marR="46670" marT="23335" marB="23335"/>
                </a:tc>
                <a:tc>
                  <a:txBody>
                    <a:bodyPr/>
                    <a:lstStyle/>
                    <a:p>
                      <a:r>
                        <a:rPr lang="en-US" sz="900"/>
                        <a:t>37%</a:t>
                      </a:r>
                    </a:p>
                  </a:txBody>
                  <a:tcPr marL="46670" marR="46670" marT="23335" marB="23335"/>
                </a:tc>
                <a:extLst>
                  <a:ext uri="{0D108BD9-81ED-4DB2-BD59-A6C34878D82A}">
                    <a16:rowId xmlns:a16="http://schemas.microsoft.com/office/drawing/2014/main" val="3800371876"/>
                  </a:ext>
                </a:extLst>
              </a:tr>
              <a:tr h="253926">
                <a:tc>
                  <a:txBody>
                    <a:bodyPr/>
                    <a:lstStyle/>
                    <a:p>
                      <a:r>
                        <a:rPr lang="en-US" sz="900"/>
                        <a:t>University of Central Florida</a:t>
                      </a:r>
                    </a:p>
                  </a:txBody>
                  <a:tcPr marL="46670" marR="46670" marT="23335" marB="23335"/>
                </a:tc>
                <a:tc>
                  <a:txBody>
                    <a:bodyPr/>
                    <a:lstStyle/>
                    <a:p>
                      <a:r>
                        <a:rPr lang="en-US" sz="900"/>
                        <a:t>90%</a:t>
                      </a:r>
                    </a:p>
                  </a:txBody>
                  <a:tcPr marL="46670" marR="46670" marT="23335" marB="23335"/>
                </a:tc>
                <a:tc>
                  <a:txBody>
                    <a:bodyPr/>
                    <a:lstStyle/>
                    <a:p>
                      <a:r>
                        <a:rPr lang="en-US" sz="900"/>
                        <a:t>36%</a:t>
                      </a:r>
                    </a:p>
                  </a:txBody>
                  <a:tcPr marL="46670" marR="46670" marT="23335" marB="23335"/>
                </a:tc>
                <a:extLst>
                  <a:ext uri="{0D108BD9-81ED-4DB2-BD59-A6C34878D82A}">
                    <a16:rowId xmlns:a16="http://schemas.microsoft.com/office/drawing/2014/main" val="2244455357"/>
                  </a:ext>
                </a:extLst>
              </a:tr>
              <a:tr h="253926">
                <a:tc>
                  <a:txBody>
                    <a:bodyPr/>
                    <a:lstStyle/>
                    <a:p>
                      <a:r>
                        <a:rPr lang="en-US" sz="900"/>
                        <a:t>Princeton</a:t>
                      </a:r>
                    </a:p>
                  </a:txBody>
                  <a:tcPr marL="46670" marR="46670" marT="23335" marB="23335"/>
                </a:tc>
                <a:tc>
                  <a:txBody>
                    <a:bodyPr/>
                    <a:lstStyle/>
                    <a:p>
                      <a:r>
                        <a:rPr lang="en-US" sz="900"/>
                        <a:t>5%</a:t>
                      </a:r>
                    </a:p>
                  </a:txBody>
                  <a:tcPr marL="46670" marR="46670" marT="23335" marB="23335"/>
                </a:tc>
                <a:tc>
                  <a:txBody>
                    <a:bodyPr/>
                    <a:lstStyle/>
                    <a:p>
                      <a:r>
                        <a:rPr lang="en-US" sz="900"/>
                        <a:t>4%</a:t>
                      </a:r>
                    </a:p>
                  </a:txBody>
                  <a:tcPr marL="46670" marR="46670" marT="23335" marB="23335"/>
                </a:tc>
                <a:extLst>
                  <a:ext uri="{0D108BD9-81ED-4DB2-BD59-A6C34878D82A}">
                    <a16:rowId xmlns:a16="http://schemas.microsoft.com/office/drawing/2014/main" val="3418609818"/>
                  </a:ext>
                </a:extLst>
              </a:tr>
              <a:tr h="253926">
                <a:tc>
                  <a:txBody>
                    <a:bodyPr/>
                    <a:lstStyle/>
                    <a:p>
                      <a:r>
                        <a:rPr lang="en-US" sz="900"/>
                        <a:t>Brown</a:t>
                      </a:r>
                    </a:p>
                  </a:txBody>
                  <a:tcPr marL="46670" marR="46670" marT="23335" marB="23335"/>
                </a:tc>
                <a:tc>
                  <a:txBody>
                    <a:bodyPr/>
                    <a:lstStyle/>
                    <a:p>
                      <a:r>
                        <a:rPr lang="en-US" sz="900"/>
                        <a:t>11%</a:t>
                      </a:r>
                    </a:p>
                  </a:txBody>
                  <a:tcPr marL="46670" marR="46670" marT="23335" marB="23335"/>
                </a:tc>
                <a:tc>
                  <a:txBody>
                    <a:bodyPr/>
                    <a:lstStyle/>
                    <a:p>
                      <a:r>
                        <a:rPr lang="en-US" sz="900"/>
                        <a:t>6%</a:t>
                      </a:r>
                    </a:p>
                  </a:txBody>
                  <a:tcPr marL="46670" marR="46670" marT="23335" marB="23335"/>
                </a:tc>
                <a:extLst>
                  <a:ext uri="{0D108BD9-81ED-4DB2-BD59-A6C34878D82A}">
                    <a16:rowId xmlns:a16="http://schemas.microsoft.com/office/drawing/2014/main" val="466049639"/>
                  </a:ext>
                </a:extLst>
              </a:tr>
              <a:tr h="253926">
                <a:tc>
                  <a:txBody>
                    <a:bodyPr/>
                    <a:lstStyle/>
                    <a:p>
                      <a:r>
                        <a:rPr lang="en-US" sz="900"/>
                        <a:t>University of California, Berkley</a:t>
                      </a:r>
                    </a:p>
                  </a:txBody>
                  <a:tcPr marL="46670" marR="46670" marT="23335" marB="23335"/>
                </a:tc>
                <a:tc>
                  <a:txBody>
                    <a:bodyPr/>
                    <a:lstStyle/>
                    <a:p>
                      <a:r>
                        <a:rPr lang="en-US" sz="900"/>
                        <a:t>34%</a:t>
                      </a:r>
                    </a:p>
                  </a:txBody>
                  <a:tcPr marL="46670" marR="46670" marT="23335" marB="23335"/>
                </a:tc>
                <a:tc>
                  <a:txBody>
                    <a:bodyPr/>
                    <a:lstStyle/>
                    <a:p>
                      <a:r>
                        <a:rPr lang="en-US" sz="900"/>
                        <a:t>15%</a:t>
                      </a:r>
                    </a:p>
                  </a:txBody>
                  <a:tcPr marL="46670" marR="46670" marT="23335" marB="23335"/>
                </a:tc>
                <a:extLst>
                  <a:ext uri="{0D108BD9-81ED-4DB2-BD59-A6C34878D82A}">
                    <a16:rowId xmlns:a16="http://schemas.microsoft.com/office/drawing/2014/main" val="2283524142"/>
                  </a:ext>
                </a:extLst>
              </a:tr>
              <a:tr h="253926">
                <a:tc>
                  <a:txBody>
                    <a:bodyPr/>
                    <a:lstStyle/>
                    <a:p>
                      <a:r>
                        <a:rPr lang="en-US" sz="900"/>
                        <a:t>University of California, Los Angeles</a:t>
                      </a:r>
                    </a:p>
                  </a:txBody>
                  <a:tcPr marL="46670" marR="46670" marT="23335" marB="23335"/>
                </a:tc>
                <a:tc>
                  <a:txBody>
                    <a:bodyPr/>
                    <a:lstStyle/>
                    <a:p>
                      <a:r>
                        <a:rPr lang="en-US" sz="900"/>
                        <a:t>27%</a:t>
                      </a:r>
                    </a:p>
                  </a:txBody>
                  <a:tcPr marL="46670" marR="46670" marT="23335" marB="23335"/>
                </a:tc>
                <a:tc>
                  <a:txBody>
                    <a:bodyPr/>
                    <a:lstStyle/>
                    <a:p>
                      <a:r>
                        <a:rPr lang="en-US" sz="900"/>
                        <a:t>11%</a:t>
                      </a:r>
                    </a:p>
                  </a:txBody>
                  <a:tcPr marL="46670" marR="46670" marT="23335" marB="23335"/>
                </a:tc>
                <a:extLst>
                  <a:ext uri="{0D108BD9-81ED-4DB2-BD59-A6C34878D82A}">
                    <a16:rowId xmlns:a16="http://schemas.microsoft.com/office/drawing/2014/main" val="2449252395"/>
                  </a:ext>
                </a:extLst>
              </a:tr>
              <a:tr h="253926">
                <a:tc>
                  <a:txBody>
                    <a:bodyPr/>
                    <a:lstStyle/>
                    <a:p>
                      <a:r>
                        <a:rPr lang="en-US" sz="900"/>
                        <a:t>New York University</a:t>
                      </a:r>
                    </a:p>
                  </a:txBody>
                  <a:tcPr marL="46670" marR="46670" marT="23335" marB="23335"/>
                </a:tc>
                <a:tc>
                  <a:txBody>
                    <a:bodyPr/>
                    <a:lstStyle/>
                    <a:p>
                      <a:r>
                        <a:rPr lang="en-US" sz="900"/>
                        <a:t>20%</a:t>
                      </a:r>
                    </a:p>
                  </a:txBody>
                  <a:tcPr marL="46670" marR="46670" marT="23335" marB="23335"/>
                </a:tc>
                <a:tc>
                  <a:txBody>
                    <a:bodyPr/>
                    <a:lstStyle/>
                    <a:p>
                      <a:r>
                        <a:rPr lang="en-US" sz="900"/>
                        <a:t>13%</a:t>
                      </a:r>
                    </a:p>
                  </a:txBody>
                  <a:tcPr marL="46670" marR="46670" marT="23335" marB="23335"/>
                </a:tc>
                <a:extLst>
                  <a:ext uri="{0D108BD9-81ED-4DB2-BD59-A6C34878D82A}">
                    <a16:rowId xmlns:a16="http://schemas.microsoft.com/office/drawing/2014/main" val="1137396104"/>
                  </a:ext>
                </a:extLst>
              </a:tr>
              <a:tr h="253926">
                <a:tc>
                  <a:txBody>
                    <a:bodyPr/>
                    <a:lstStyle/>
                    <a:p>
                      <a:r>
                        <a:rPr lang="en-US" sz="900"/>
                        <a:t>University of Michigan</a:t>
                      </a:r>
                    </a:p>
                  </a:txBody>
                  <a:tcPr marL="46670" marR="46670" marT="23335" marB="23335"/>
                </a:tc>
                <a:tc>
                  <a:txBody>
                    <a:bodyPr/>
                    <a:lstStyle/>
                    <a:p>
                      <a:r>
                        <a:rPr lang="en-US" sz="900"/>
                        <a:t>40%</a:t>
                      </a:r>
                    </a:p>
                  </a:txBody>
                  <a:tcPr marL="46670" marR="46670" marT="23335" marB="23335"/>
                </a:tc>
                <a:tc>
                  <a:txBody>
                    <a:bodyPr/>
                    <a:lstStyle/>
                    <a:p>
                      <a:r>
                        <a:rPr lang="en-US" sz="900"/>
                        <a:t>20%</a:t>
                      </a:r>
                    </a:p>
                  </a:txBody>
                  <a:tcPr marL="46670" marR="46670" marT="23335" marB="23335"/>
                </a:tc>
                <a:extLst>
                  <a:ext uri="{0D108BD9-81ED-4DB2-BD59-A6C34878D82A}">
                    <a16:rowId xmlns:a16="http://schemas.microsoft.com/office/drawing/2014/main" val="3460359778"/>
                  </a:ext>
                </a:extLst>
              </a:tr>
              <a:tr h="253926">
                <a:tc>
                  <a:txBody>
                    <a:bodyPr/>
                    <a:lstStyle/>
                    <a:p>
                      <a:r>
                        <a:rPr lang="en-US" sz="900"/>
                        <a:t>Duke</a:t>
                      </a:r>
                    </a:p>
                  </a:txBody>
                  <a:tcPr marL="46670" marR="46670" marT="23335" marB="23335"/>
                </a:tc>
                <a:tc>
                  <a:txBody>
                    <a:bodyPr/>
                    <a:lstStyle/>
                    <a:p>
                      <a:r>
                        <a:rPr lang="en-US" sz="900"/>
                        <a:t>12%</a:t>
                      </a:r>
                    </a:p>
                  </a:txBody>
                  <a:tcPr marL="46670" marR="46670" marT="23335" marB="23335"/>
                </a:tc>
                <a:tc>
                  <a:txBody>
                    <a:bodyPr/>
                    <a:lstStyle/>
                    <a:p>
                      <a:r>
                        <a:rPr lang="en-US" sz="900"/>
                        <a:t>6%</a:t>
                      </a:r>
                    </a:p>
                  </a:txBody>
                  <a:tcPr marL="46670" marR="46670" marT="23335" marB="23335"/>
                </a:tc>
                <a:extLst>
                  <a:ext uri="{0D108BD9-81ED-4DB2-BD59-A6C34878D82A}">
                    <a16:rowId xmlns:a16="http://schemas.microsoft.com/office/drawing/2014/main" val="1832212168"/>
                  </a:ext>
                </a:extLst>
              </a:tr>
              <a:tr h="253926">
                <a:tc>
                  <a:txBody>
                    <a:bodyPr/>
                    <a:lstStyle/>
                    <a:p>
                      <a:r>
                        <a:rPr lang="en-US" sz="900"/>
                        <a:t>University of Pennsylvania</a:t>
                      </a:r>
                    </a:p>
                  </a:txBody>
                  <a:tcPr marL="46670" marR="46670" marT="23335" marB="23335"/>
                </a:tc>
                <a:tc>
                  <a:txBody>
                    <a:bodyPr/>
                    <a:lstStyle/>
                    <a:p>
                      <a:r>
                        <a:rPr lang="en-US" sz="900"/>
                        <a:t>10%</a:t>
                      </a:r>
                    </a:p>
                  </a:txBody>
                  <a:tcPr marL="46670" marR="46670" marT="23335" marB="23335"/>
                </a:tc>
                <a:tc>
                  <a:txBody>
                    <a:bodyPr/>
                    <a:lstStyle/>
                    <a:p>
                      <a:r>
                        <a:rPr lang="en-US" sz="900"/>
                        <a:t>6%</a:t>
                      </a:r>
                    </a:p>
                  </a:txBody>
                  <a:tcPr marL="46670" marR="46670" marT="23335" marB="23335"/>
                </a:tc>
                <a:extLst>
                  <a:ext uri="{0D108BD9-81ED-4DB2-BD59-A6C34878D82A}">
                    <a16:rowId xmlns:a16="http://schemas.microsoft.com/office/drawing/2014/main" val="1535681167"/>
                  </a:ext>
                </a:extLst>
              </a:tr>
              <a:tr h="253926">
                <a:tc>
                  <a:txBody>
                    <a:bodyPr/>
                    <a:lstStyle/>
                    <a:p>
                      <a:r>
                        <a:rPr lang="en-US" sz="900"/>
                        <a:t>Yale</a:t>
                      </a:r>
                    </a:p>
                  </a:txBody>
                  <a:tcPr marL="46670" marR="46670" marT="23335" marB="23335"/>
                </a:tc>
                <a:tc>
                  <a:txBody>
                    <a:bodyPr/>
                    <a:lstStyle/>
                    <a:p>
                      <a:r>
                        <a:rPr lang="en-US" sz="900"/>
                        <a:t>8%</a:t>
                      </a:r>
                    </a:p>
                  </a:txBody>
                  <a:tcPr marL="46670" marR="46670" marT="23335" marB="23335"/>
                </a:tc>
                <a:tc>
                  <a:txBody>
                    <a:bodyPr/>
                    <a:lstStyle/>
                    <a:p>
                      <a:r>
                        <a:rPr lang="en-US" sz="900"/>
                        <a:t>5%</a:t>
                      </a:r>
                    </a:p>
                  </a:txBody>
                  <a:tcPr marL="46670" marR="46670" marT="23335" marB="23335"/>
                </a:tc>
                <a:extLst>
                  <a:ext uri="{0D108BD9-81ED-4DB2-BD59-A6C34878D82A}">
                    <a16:rowId xmlns:a16="http://schemas.microsoft.com/office/drawing/2014/main" val="1342005889"/>
                  </a:ext>
                </a:extLst>
              </a:tr>
              <a:tr h="253926">
                <a:tc>
                  <a:txBody>
                    <a:bodyPr/>
                    <a:lstStyle/>
                    <a:p>
                      <a:r>
                        <a:rPr lang="en-US" sz="900"/>
                        <a:t>University of Virginia</a:t>
                      </a:r>
                    </a:p>
                  </a:txBody>
                  <a:tcPr marL="46670" marR="46670" marT="23335" marB="23335"/>
                </a:tc>
                <a:tc>
                  <a:txBody>
                    <a:bodyPr/>
                    <a:lstStyle/>
                    <a:p>
                      <a:r>
                        <a:rPr lang="en-US" sz="900"/>
                        <a:t>35%</a:t>
                      </a:r>
                    </a:p>
                  </a:txBody>
                  <a:tcPr marL="46670" marR="46670" marT="23335" marB="23335"/>
                </a:tc>
                <a:tc>
                  <a:txBody>
                    <a:bodyPr/>
                    <a:lstStyle/>
                    <a:p>
                      <a:r>
                        <a:rPr lang="en-US" sz="900"/>
                        <a:t>21%</a:t>
                      </a:r>
                    </a:p>
                  </a:txBody>
                  <a:tcPr marL="46670" marR="46670" marT="23335" marB="23335"/>
                </a:tc>
                <a:extLst>
                  <a:ext uri="{0D108BD9-81ED-4DB2-BD59-A6C34878D82A}">
                    <a16:rowId xmlns:a16="http://schemas.microsoft.com/office/drawing/2014/main" val="630103388"/>
                  </a:ext>
                </a:extLst>
              </a:tr>
            </a:tbl>
          </a:graphicData>
        </a:graphic>
      </p:graphicFrame>
    </p:spTree>
    <p:extLst>
      <p:ext uri="{BB962C8B-B14F-4D97-AF65-F5344CB8AC3E}">
        <p14:creationId xmlns:p14="http://schemas.microsoft.com/office/powerpoint/2010/main" val="3155678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3" name="Picture 82">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4" name="Rectangle 83">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85" name="Picture 84">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6" name="Picture 85">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8" name="Straight Connector 87">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587002-DD26-46BE-A847-2B7273C00300}"/>
              </a:ext>
            </a:extLst>
          </p:cNvPr>
          <p:cNvSpPr>
            <a:spLocks noGrp="1"/>
          </p:cNvSpPr>
          <p:nvPr>
            <p:ph type="title"/>
          </p:nvPr>
        </p:nvSpPr>
        <p:spPr>
          <a:xfrm>
            <a:off x="1055599" y="1055077"/>
            <a:ext cx="2532909" cy="4794578"/>
          </a:xfrm>
        </p:spPr>
        <p:txBody>
          <a:bodyPr vert="horz" lIns="91440" tIns="45720" rIns="91440" bIns="45720" rtlCol="0" anchor="ctr">
            <a:normAutofit/>
          </a:bodyPr>
          <a:lstStyle/>
          <a:p>
            <a:r>
              <a:rPr lang="en-US" sz="4100">
                <a:solidFill>
                  <a:srgbClr val="262626"/>
                </a:solidFill>
              </a:rPr>
              <a:t>IB Psychology</a:t>
            </a:r>
          </a:p>
        </p:txBody>
      </p:sp>
      <p:sp useBgFill="1">
        <p:nvSpPr>
          <p:cNvPr id="96" name="Rectangle 9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TextBox 2">
            <a:extLst>
              <a:ext uri="{FF2B5EF4-FFF2-40B4-BE49-F238E27FC236}">
                <a16:creationId xmlns:a16="http://schemas.microsoft.com/office/drawing/2014/main" id="{63E6BDD0-A11C-FD02-8DC1-A90185D7B21D}"/>
              </a:ext>
            </a:extLst>
          </p:cNvPr>
          <p:cNvGraphicFramePr/>
          <p:nvPr>
            <p:extLst>
              <p:ext uri="{D42A27DB-BD31-4B8C-83A1-F6EECF244321}">
                <p14:modId xmlns:p14="http://schemas.microsoft.com/office/powerpoint/2010/main" val="909989429"/>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8852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9" name="Picture 108">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0" name="Rectangle 109">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1" name="Picture 110">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 name="Picture 111">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14" name="Straight Connector 113">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CFF9D3-382B-45D1-83BA-62C8F5780689}"/>
              </a:ext>
            </a:extLst>
          </p:cNvPr>
          <p:cNvSpPr>
            <a:spLocks noGrp="1"/>
          </p:cNvSpPr>
          <p:nvPr>
            <p:ph type="title"/>
          </p:nvPr>
        </p:nvSpPr>
        <p:spPr>
          <a:xfrm>
            <a:off x="1055599" y="1055077"/>
            <a:ext cx="2532909" cy="4794578"/>
          </a:xfrm>
        </p:spPr>
        <p:txBody>
          <a:bodyPr vert="horz" lIns="91440" tIns="45720" rIns="91440" bIns="45720" rtlCol="0" anchor="ctr">
            <a:normAutofit/>
          </a:bodyPr>
          <a:lstStyle/>
          <a:p>
            <a:pPr>
              <a:lnSpc>
                <a:spcPct val="90000"/>
              </a:lnSpc>
            </a:pPr>
            <a:r>
              <a:rPr lang="en-US" sz="3700">
                <a:solidFill>
                  <a:srgbClr val="262626"/>
                </a:solidFill>
              </a:rPr>
              <a:t>IB Psychology-Junior Year</a:t>
            </a:r>
            <a:br>
              <a:rPr lang="en-US" sz="3700">
                <a:solidFill>
                  <a:srgbClr val="262626"/>
                </a:solidFill>
              </a:rPr>
            </a:br>
            <a:r>
              <a:rPr lang="en-US" sz="3700">
                <a:solidFill>
                  <a:srgbClr val="262626"/>
                </a:solidFill>
              </a:rPr>
              <a:t> AP Psychology – At a glance</a:t>
            </a:r>
          </a:p>
        </p:txBody>
      </p:sp>
      <p:sp useBgFill="1">
        <p:nvSpPr>
          <p:cNvPr id="122" name="Rectangle 121">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3" name="Content Placeholder 2">
            <a:extLst>
              <a:ext uri="{FF2B5EF4-FFF2-40B4-BE49-F238E27FC236}">
                <a16:creationId xmlns:a16="http://schemas.microsoft.com/office/drawing/2014/main" id="{8B395D0B-32E9-0636-7E03-2378B6E661AC}"/>
              </a:ext>
            </a:extLst>
          </p:cNvPr>
          <p:cNvGraphicFramePr/>
          <p:nvPr>
            <p:extLst>
              <p:ext uri="{D42A27DB-BD31-4B8C-83A1-F6EECF244321}">
                <p14:modId xmlns:p14="http://schemas.microsoft.com/office/powerpoint/2010/main" val="2966693690"/>
              </p:ext>
            </p:extLst>
          </p:nvPr>
        </p:nvGraphicFramePr>
        <p:xfrm>
          <a:off x="4936672" y="249499"/>
          <a:ext cx="6839494" cy="64569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85750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4" name="Picture 33">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 name="Picture 36">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9" name="Straight Connector 38">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A45A59D-98F9-37DA-DC4D-519399E6094D}"/>
              </a:ext>
            </a:extLst>
          </p:cNvPr>
          <p:cNvSpPr>
            <a:spLocks noGrp="1"/>
          </p:cNvSpPr>
          <p:nvPr>
            <p:ph type="title"/>
          </p:nvPr>
        </p:nvSpPr>
        <p:spPr>
          <a:xfrm>
            <a:off x="1055599" y="1055077"/>
            <a:ext cx="2532909" cy="4794578"/>
          </a:xfrm>
        </p:spPr>
        <p:txBody>
          <a:bodyPr vert="horz" lIns="91440" tIns="45720" rIns="91440" bIns="45720" rtlCol="0" anchor="ctr">
            <a:normAutofit/>
          </a:bodyPr>
          <a:lstStyle/>
          <a:p>
            <a:r>
              <a:rPr lang="en-US" sz="3700">
                <a:solidFill>
                  <a:srgbClr val="262626"/>
                </a:solidFill>
              </a:rPr>
              <a:t>IB Psychology-Senior year</a:t>
            </a:r>
          </a:p>
        </p:txBody>
      </p:sp>
      <p:sp useBgFill="1">
        <p:nvSpPr>
          <p:cNvPr id="47" name="Rectangle 46">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TextBox 2">
            <a:extLst>
              <a:ext uri="{FF2B5EF4-FFF2-40B4-BE49-F238E27FC236}">
                <a16:creationId xmlns:a16="http://schemas.microsoft.com/office/drawing/2014/main" id="{61ECFFFD-F564-0101-72E5-3FAD6647CFB0}"/>
              </a:ext>
            </a:extLst>
          </p:cNvPr>
          <p:cNvGraphicFramePr/>
          <p:nvPr>
            <p:extLst>
              <p:ext uri="{D42A27DB-BD31-4B8C-83A1-F6EECF244321}">
                <p14:modId xmlns:p14="http://schemas.microsoft.com/office/powerpoint/2010/main" val="1898609725"/>
              </p:ext>
            </p:extLst>
          </p:nvPr>
        </p:nvGraphicFramePr>
        <p:xfrm>
          <a:off x="4980215" y="129757"/>
          <a:ext cx="6850380" cy="6435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21696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9B25-69A7-49CA-B6EF-A21390ECFACF}"/>
              </a:ext>
            </a:extLst>
          </p:cNvPr>
          <p:cNvSpPr>
            <a:spLocks noGrp="1"/>
          </p:cNvSpPr>
          <p:nvPr>
            <p:ph type="title"/>
          </p:nvPr>
        </p:nvSpPr>
        <p:spPr>
          <a:xfrm>
            <a:off x="1295402" y="668403"/>
            <a:ext cx="9612081" cy="1086153"/>
          </a:xfrm>
          <a:solidFill>
            <a:schemeClr val="accent1">
              <a:lumMod val="20000"/>
              <a:lumOff val="80000"/>
            </a:schemeClr>
          </a:solidFill>
        </p:spPr>
        <p:txBody>
          <a:bodyPr/>
          <a:lstStyle/>
          <a:p>
            <a:pPr algn="ctr"/>
            <a:r>
              <a:rPr lang="en-US"/>
              <a:t>IB Psychology Assessments</a:t>
            </a:r>
          </a:p>
        </p:txBody>
      </p:sp>
      <p:sp>
        <p:nvSpPr>
          <p:cNvPr id="3" name="Text Placeholder 2">
            <a:extLst>
              <a:ext uri="{FF2B5EF4-FFF2-40B4-BE49-F238E27FC236}">
                <a16:creationId xmlns:a16="http://schemas.microsoft.com/office/drawing/2014/main" id="{D54A5AC4-3769-426A-B6E4-0675E9B61CEB}"/>
              </a:ext>
            </a:extLst>
          </p:cNvPr>
          <p:cNvSpPr>
            <a:spLocks noGrp="1"/>
          </p:cNvSpPr>
          <p:nvPr>
            <p:ph type="body" idx="1"/>
          </p:nvPr>
        </p:nvSpPr>
        <p:spPr>
          <a:xfrm>
            <a:off x="1382486" y="1816390"/>
            <a:ext cx="4718304" cy="576262"/>
          </a:xfrm>
        </p:spPr>
        <p:txBody>
          <a:bodyPr/>
          <a:lstStyle/>
          <a:p>
            <a:pPr algn="ctr"/>
            <a:r>
              <a:rPr lang="en-US"/>
              <a:t>HL</a:t>
            </a:r>
          </a:p>
        </p:txBody>
      </p:sp>
      <p:sp>
        <p:nvSpPr>
          <p:cNvPr id="4" name="Content Placeholder 3">
            <a:extLst>
              <a:ext uri="{FF2B5EF4-FFF2-40B4-BE49-F238E27FC236}">
                <a16:creationId xmlns:a16="http://schemas.microsoft.com/office/drawing/2014/main" id="{0ED2B8AF-E9D6-4C06-AD26-28DAC082F74D}"/>
              </a:ext>
            </a:extLst>
          </p:cNvPr>
          <p:cNvSpPr>
            <a:spLocks noGrp="1"/>
          </p:cNvSpPr>
          <p:nvPr>
            <p:ph sz="half" idx="2"/>
          </p:nvPr>
        </p:nvSpPr>
        <p:spPr>
          <a:xfrm>
            <a:off x="1295400" y="2508128"/>
            <a:ext cx="4718304" cy="3601432"/>
          </a:xfrm>
        </p:spPr>
        <p:txBody>
          <a:bodyPr>
            <a:normAutofit fontScale="92500" lnSpcReduction="20000"/>
          </a:bodyPr>
          <a:lstStyle/>
          <a:p>
            <a:r>
              <a:rPr lang="en-US" sz="2800"/>
              <a:t>Paper I </a:t>
            </a:r>
          </a:p>
          <a:p>
            <a:pPr lvl="1"/>
            <a:r>
              <a:rPr lang="en-US" sz="2800"/>
              <a:t>Section A (3 essays)</a:t>
            </a:r>
          </a:p>
          <a:p>
            <a:pPr lvl="1"/>
            <a:r>
              <a:rPr lang="en-US" sz="2800"/>
              <a:t>Section B (1 essay)</a:t>
            </a:r>
          </a:p>
          <a:p>
            <a:r>
              <a:rPr lang="en-US" sz="2800"/>
              <a:t>Paper II (2 essays)</a:t>
            </a:r>
          </a:p>
          <a:p>
            <a:r>
              <a:rPr lang="en-US" sz="2800"/>
              <a:t>Paper III</a:t>
            </a:r>
          </a:p>
          <a:p>
            <a:r>
              <a:rPr lang="en-US" sz="2800"/>
              <a:t>IA (1800-2200 words) – study replication</a:t>
            </a:r>
          </a:p>
        </p:txBody>
      </p:sp>
      <p:sp>
        <p:nvSpPr>
          <p:cNvPr id="5" name="Text Placeholder 4">
            <a:extLst>
              <a:ext uri="{FF2B5EF4-FFF2-40B4-BE49-F238E27FC236}">
                <a16:creationId xmlns:a16="http://schemas.microsoft.com/office/drawing/2014/main" id="{09D2CBE9-E9FB-4859-A96E-057D324FB5FB}"/>
              </a:ext>
            </a:extLst>
          </p:cNvPr>
          <p:cNvSpPr>
            <a:spLocks noGrp="1"/>
          </p:cNvSpPr>
          <p:nvPr>
            <p:ph type="body" sz="quarter" idx="3"/>
          </p:nvPr>
        </p:nvSpPr>
        <p:spPr>
          <a:xfrm>
            <a:off x="6252596" y="1816390"/>
            <a:ext cx="4718304" cy="576262"/>
          </a:xfrm>
        </p:spPr>
        <p:txBody>
          <a:bodyPr/>
          <a:lstStyle/>
          <a:p>
            <a:pPr algn="ctr"/>
            <a:r>
              <a:rPr lang="en-US"/>
              <a:t>SL</a:t>
            </a:r>
          </a:p>
        </p:txBody>
      </p:sp>
      <p:sp>
        <p:nvSpPr>
          <p:cNvPr id="6" name="Content Placeholder 5">
            <a:extLst>
              <a:ext uri="{FF2B5EF4-FFF2-40B4-BE49-F238E27FC236}">
                <a16:creationId xmlns:a16="http://schemas.microsoft.com/office/drawing/2014/main" id="{D06DB314-384E-4729-979C-5C06A35E4867}"/>
              </a:ext>
            </a:extLst>
          </p:cNvPr>
          <p:cNvSpPr>
            <a:spLocks noGrp="1"/>
          </p:cNvSpPr>
          <p:nvPr>
            <p:ph sz="quarter" idx="4"/>
          </p:nvPr>
        </p:nvSpPr>
        <p:spPr>
          <a:xfrm>
            <a:off x="6178297" y="2508128"/>
            <a:ext cx="5281063" cy="3594555"/>
          </a:xfrm>
        </p:spPr>
        <p:txBody>
          <a:bodyPr>
            <a:normAutofit fontScale="92500" lnSpcReduction="20000"/>
          </a:bodyPr>
          <a:lstStyle/>
          <a:p>
            <a:r>
              <a:rPr lang="en-US" sz="2800"/>
              <a:t>Paper I </a:t>
            </a:r>
          </a:p>
          <a:p>
            <a:pPr lvl="1"/>
            <a:r>
              <a:rPr lang="en-US" sz="2800"/>
              <a:t>Section A (3 essays)</a:t>
            </a:r>
          </a:p>
          <a:p>
            <a:pPr lvl="1"/>
            <a:r>
              <a:rPr lang="en-US" sz="2800"/>
              <a:t>Section B (1 essay)</a:t>
            </a:r>
          </a:p>
          <a:p>
            <a:r>
              <a:rPr lang="en-US" sz="2800"/>
              <a:t>Paper II (1 essays)</a:t>
            </a:r>
          </a:p>
          <a:p>
            <a:pPr lvl="1"/>
            <a:r>
              <a:rPr lang="en-US" sz="2800"/>
              <a:t>only one essay for Paper II; no Paper III</a:t>
            </a:r>
          </a:p>
          <a:p>
            <a:pPr marL="457200" lvl="1" indent="0">
              <a:buNone/>
            </a:pPr>
            <a:endParaRPr lang="en-US" sz="2800"/>
          </a:p>
          <a:p>
            <a:r>
              <a:rPr lang="en-US" sz="2800"/>
              <a:t>IA (1800-2200 words)</a:t>
            </a:r>
          </a:p>
        </p:txBody>
      </p:sp>
    </p:spTree>
    <p:extLst>
      <p:ext uri="{BB962C8B-B14F-4D97-AF65-F5344CB8AC3E}">
        <p14:creationId xmlns:p14="http://schemas.microsoft.com/office/powerpoint/2010/main" val="15317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BDBAF23-1549-4E0D-981B-041AE9AB5BCC}"/>
              </a:ext>
            </a:extLst>
          </p:cNvPr>
          <p:cNvSpPr>
            <a:spLocks noGrp="1"/>
          </p:cNvSpPr>
          <p:nvPr>
            <p:ph type="title"/>
          </p:nvPr>
        </p:nvSpPr>
        <p:spPr>
          <a:xfrm>
            <a:off x="3689156" y="606010"/>
            <a:ext cx="7195376" cy="1303867"/>
          </a:xfrm>
        </p:spPr>
        <p:txBody>
          <a:bodyPr>
            <a:normAutofit/>
          </a:bodyPr>
          <a:lstStyle/>
          <a:p>
            <a:r>
              <a:rPr lang="en-US" sz="6600" b="1">
                <a:solidFill>
                  <a:srgbClr val="262626"/>
                </a:solidFill>
                <a:latin typeface="Courier New"/>
                <a:cs typeface="Courier New"/>
              </a:rPr>
              <a:t>IB Film</a:t>
            </a:r>
          </a:p>
        </p:txBody>
      </p:sp>
      <p:sp>
        <p:nvSpPr>
          <p:cNvPr id="18" name="Rectangle 17">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Video camera">
            <a:extLst>
              <a:ext uri="{FF2B5EF4-FFF2-40B4-BE49-F238E27FC236}">
                <a16:creationId xmlns:a16="http://schemas.microsoft.com/office/drawing/2014/main" id="{B92FC7EF-55F6-9DA5-64D9-530D291437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2683" y="2122701"/>
            <a:ext cx="2433793" cy="2433793"/>
          </a:xfrm>
          <a:prstGeom prst="rect">
            <a:avLst/>
          </a:prstGeom>
        </p:spPr>
      </p:pic>
      <p:cxnSp>
        <p:nvCxnSpPr>
          <p:cNvPr id="20" name="Straight Connector 19">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30F0261-EA35-4FC8-ABB3-C7FB94DFE4AD}"/>
              </a:ext>
            </a:extLst>
          </p:cNvPr>
          <p:cNvSpPr>
            <a:spLocks noGrp="1"/>
          </p:cNvSpPr>
          <p:nvPr>
            <p:ph idx="1"/>
          </p:nvPr>
        </p:nvSpPr>
        <p:spPr>
          <a:xfrm>
            <a:off x="5139946" y="1917396"/>
            <a:ext cx="5511722" cy="3318936"/>
          </a:xfrm>
        </p:spPr>
        <p:txBody>
          <a:bodyPr>
            <a:normAutofit/>
          </a:bodyPr>
          <a:lstStyle/>
          <a:p>
            <a:r>
              <a:rPr lang="en-US" b="1">
                <a:solidFill>
                  <a:srgbClr val="262626"/>
                </a:solidFill>
                <a:latin typeface="Courier New"/>
                <a:cs typeface="Courier New"/>
              </a:rPr>
              <a:t>Core Syllabus Areas:</a:t>
            </a:r>
          </a:p>
          <a:p>
            <a:pPr lvl="1"/>
            <a:r>
              <a:rPr lang="en-US">
                <a:solidFill>
                  <a:srgbClr val="262626"/>
                </a:solidFill>
                <a:latin typeface="Courier New"/>
                <a:cs typeface="Courier New"/>
              </a:rPr>
              <a:t>Exploring film production roles</a:t>
            </a:r>
          </a:p>
          <a:p>
            <a:pPr lvl="1"/>
            <a:r>
              <a:rPr lang="en-US">
                <a:solidFill>
                  <a:srgbClr val="262626"/>
                </a:solidFill>
                <a:latin typeface="Courier New"/>
                <a:cs typeface="Courier New"/>
              </a:rPr>
              <a:t>Reading film</a:t>
            </a:r>
          </a:p>
          <a:p>
            <a:pPr lvl="1"/>
            <a:r>
              <a:rPr lang="en-US">
                <a:solidFill>
                  <a:srgbClr val="262626"/>
                </a:solidFill>
                <a:latin typeface="Courier New"/>
                <a:cs typeface="Courier New"/>
              </a:rPr>
              <a:t>Contextualizing film</a:t>
            </a:r>
          </a:p>
          <a:p>
            <a:pPr marL="457200" lvl="1" indent="0">
              <a:buNone/>
            </a:pPr>
            <a:endParaRPr lang="en-US">
              <a:solidFill>
                <a:srgbClr val="262626"/>
              </a:solidFill>
            </a:endParaRPr>
          </a:p>
        </p:txBody>
      </p:sp>
      <p:pic>
        <p:nvPicPr>
          <p:cNvPr id="5" name="Picture 4" descr="A screenshot of a video editing&#10;&#10;Description automatically generated">
            <a:extLst>
              <a:ext uri="{FF2B5EF4-FFF2-40B4-BE49-F238E27FC236}">
                <a16:creationId xmlns:a16="http://schemas.microsoft.com/office/drawing/2014/main" id="{DB11C53F-FB72-DFBF-5D42-C41A061D434F}"/>
              </a:ext>
            </a:extLst>
          </p:cNvPr>
          <p:cNvPicPr>
            <a:picLocks noChangeAspect="1"/>
          </p:cNvPicPr>
          <p:nvPr/>
        </p:nvPicPr>
        <p:blipFill>
          <a:blip r:embed="rId7"/>
          <a:stretch>
            <a:fillRect/>
          </a:stretch>
        </p:blipFill>
        <p:spPr>
          <a:xfrm rot="900000">
            <a:off x="-203315" y="4074153"/>
            <a:ext cx="3937857" cy="2314692"/>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249C0642-EDD5-D7BD-7D17-E08BC8CD2C8D}"/>
              </a:ext>
            </a:extLst>
          </p:cNvPr>
          <p:cNvPicPr>
            <a:picLocks noChangeAspect="1"/>
          </p:cNvPicPr>
          <p:nvPr/>
        </p:nvPicPr>
        <p:blipFill>
          <a:blip r:embed="rId8"/>
          <a:stretch>
            <a:fillRect/>
          </a:stretch>
        </p:blipFill>
        <p:spPr>
          <a:xfrm rot="21240000">
            <a:off x="7828994" y="4101037"/>
            <a:ext cx="5542292" cy="2461763"/>
          </a:xfrm>
          <a:prstGeom prst="rect">
            <a:avLst/>
          </a:prstGeom>
        </p:spPr>
      </p:pic>
      <p:pic>
        <p:nvPicPr>
          <p:cNvPr id="8" name="Picture 7" descr="A desks with writing on them&#10;&#10;Description automatically generated">
            <a:extLst>
              <a:ext uri="{FF2B5EF4-FFF2-40B4-BE49-F238E27FC236}">
                <a16:creationId xmlns:a16="http://schemas.microsoft.com/office/drawing/2014/main" id="{B5E17947-AC8E-742A-57F4-0EEAFB956B48}"/>
              </a:ext>
            </a:extLst>
          </p:cNvPr>
          <p:cNvPicPr>
            <a:picLocks noChangeAspect="1"/>
          </p:cNvPicPr>
          <p:nvPr/>
        </p:nvPicPr>
        <p:blipFill>
          <a:blip r:embed="rId9"/>
          <a:stretch>
            <a:fillRect/>
          </a:stretch>
        </p:blipFill>
        <p:spPr>
          <a:xfrm>
            <a:off x="2488556" y="2463992"/>
            <a:ext cx="2702944" cy="1774788"/>
          </a:xfrm>
          <a:prstGeom prst="rect">
            <a:avLst/>
          </a:prstGeom>
        </p:spPr>
      </p:pic>
      <p:pic>
        <p:nvPicPr>
          <p:cNvPr id="4" name="Picture 3" descr="A screen shot of a person&#10;&#10;Description automatically generated">
            <a:extLst>
              <a:ext uri="{FF2B5EF4-FFF2-40B4-BE49-F238E27FC236}">
                <a16:creationId xmlns:a16="http://schemas.microsoft.com/office/drawing/2014/main" id="{47F98313-A9DF-535A-3A65-AACC92C7DE65}"/>
              </a:ext>
            </a:extLst>
          </p:cNvPr>
          <p:cNvPicPr>
            <a:picLocks noChangeAspect="1"/>
          </p:cNvPicPr>
          <p:nvPr/>
        </p:nvPicPr>
        <p:blipFill>
          <a:blip r:embed="rId10"/>
          <a:stretch>
            <a:fillRect/>
          </a:stretch>
        </p:blipFill>
        <p:spPr>
          <a:xfrm rot="-360000">
            <a:off x="103653" y="88575"/>
            <a:ext cx="4764296" cy="2601699"/>
          </a:xfrm>
          <a:prstGeom prst="rect">
            <a:avLst/>
          </a:prstGeom>
        </p:spPr>
      </p:pic>
      <p:pic>
        <p:nvPicPr>
          <p:cNvPr id="11" name="Picture 10" descr="A person holding a camera&#10;&#10;Description automatically generated">
            <a:extLst>
              <a:ext uri="{FF2B5EF4-FFF2-40B4-BE49-F238E27FC236}">
                <a16:creationId xmlns:a16="http://schemas.microsoft.com/office/drawing/2014/main" id="{04478D36-6473-FA87-F111-61C0289ACFF1}"/>
              </a:ext>
            </a:extLst>
          </p:cNvPr>
          <p:cNvPicPr>
            <a:picLocks noChangeAspect="1"/>
          </p:cNvPicPr>
          <p:nvPr/>
        </p:nvPicPr>
        <p:blipFill>
          <a:blip r:embed="rId11"/>
          <a:stretch>
            <a:fillRect/>
          </a:stretch>
        </p:blipFill>
        <p:spPr>
          <a:xfrm rot="300000">
            <a:off x="10138718" y="1318667"/>
            <a:ext cx="2653394" cy="1740792"/>
          </a:xfrm>
          <a:prstGeom prst="rect">
            <a:avLst/>
          </a:prstGeom>
        </p:spPr>
      </p:pic>
      <p:pic>
        <p:nvPicPr>
          <p:cNvPr id="17" name="Picture 16" descr="A person and person looking at each other&#10;&#10;Description automatically generated">
            <a:extLst>
              <a:ext uri="{FF2B5EF4-FFF2-40B4-BE49-F238E27FC236}">
                <a16:creationId xmlns:a16="http://schemas.microsoft.com/office/drawing/2014/main" id="{2BEAF78E-829D-EF6C-11F7-133A5FD16B12}"/>
              </a:ext>
            </a:extLst>
          </p:cNvPr>
          <p:cNvPicPr>
            <a:picLocks noChangeAspect="1"/>
          </p:cNvPicPr>
          <p:nvPr/>
        </p:nvPicPr>
        <p:blipFill>
          <a:blip r:embed="rId12"/>
          <a:stretch>
            <a:fillRect/>
          </a:stretch>
        </p:blipFill>
        <p:spPr>
          <a:xfrm rot="-420000">
            <a:off x="9593728" y="-102329"/>
            <a:ext cx="2598965" cy="1582800"/>
          </a:xfrm>
          <a:prstGeom prst="rect">
            <a:avLst/>
          </a:prstGeom>
        </p:spPr>
      </p:pic>
      <p:pic>
        <p:nvPicPr>
          <p:cNvPr id="19" name="Picture 18" descr="Screens screenshot of a computer&#10;&#10;Description automatically generated">
            <a:extLst>
              <a:ext uri="{FF2B5EF4-FFF2-40B4-BE49-F238E27FC236}">
                <a16:creationId xmlns:a16="http://schemas.microsoft.com/office/drawing/2014/main" id="{713CCFDA-E7E6-40DF-BF01-FA1262E6A5AF}"/>
              </a:ext>
            </a:extLst>
          </p:cNvPr>
          <p:cNvPicPr>
            <a:picLocks noChangeAspect="1"/>
          </p:cNvPicPr>
          <p:nvPr/>
        </p:nvPicPr>
        <p:blipFill>
          <a:blip r:embed="rId13"/>
          <a:stretch>
            <a:fillRect/>
          </a:stretch>
        </p:blipFill>
        <p:spPr>
          <a:xfrm>
            <a:off x="9350829" y="2882700"/>
            <a:ext cx="2743200" cy="1255886"/>
          </a:xfrm>
          <a:prstGeom prst="rect">
            <a:avLst/>
          </a:prstGeom>
        </p:spPr>
      </p:pic>
      <p:pic>
        <p:nvPicPr>
          <p:cNvPr id="21" name="Picture 20" descr="A black clapper board with white writing on it&#10;&#10;Description automatically generated">
            <a:extLst>
              <a:ext uri="{FF2B5EF4-FFF2-40B4-BE49-F238E27FC236}">
                <a16:creationId xmlns:a16="http://schemas.microsoft.com/office/drawing/2014/main" id="{FF1D2EC4-8320-6D9F-8451-BEFDF964DB20}"/>
              </a:ext>
            </a:extLst>
          </p:cNvPr>
          <p:cNvPicPr>
            <a:picLocks noChangeAspect="1"/>
          </p:cNvPicPr>
          <p:nvPr/>
        </p:nvPicPr>
        <p:blipFill>
          <a:blip r:embed="rId14"/>
          <a:stretch>
            <a:fillRect/>
          </a:stretch>
        </p:blipFill>
        <p:spPr>
          <a:xfrm rot="20460000">
            <a:off x="3380014" y="4664529"/>
            <a:ext cx="2588079" cy="1951265"/>
          </a:xfrm>
          <a:prstGeom prst="rect">
            <a:avLst/>
          </a:prstGeom>
        </p:spPr>
      </p:pic>
      <p:pic>
        <p:nvPicPr>
          <p:cNvPr id="9" name="Picture 8" descr="A screenshot of a game&#10;&#10;Description automatically generated">
            <a:extLst>
              <a:ext uri="{FF2B5EF4-FFF2-40B4-BE49-F238E27FC236}">
                <a16:creationId xmlns:a16="http://schemas.microsoft.com/office/drawing/2014/main" id="{73B63797-C7CE-5BFD-C985-158322042487}"/>
              </a:ext>
            </a:extLst>
          </p:cNvPr>
          <p:cNvPicPr>
            <a:picLocks noChangeAspect="1"/>
          </p:cNvPicPr>
          <p:nvPr/>
        </p:nvPicPr>
        <p:blipFill>
          <a:blip r:embed="rId15"/>
          <a:stretch>
            <a:fillRect/>
          </a:stretch>
        </p:blipFill>
        <p:spPr>
          <a:xfrm rot="5880000">
            <a:off x="5710711" y="4457552"/>
            <a:ext cx="2501178" cy="2662687"/>
          </a:xfrm>
          <a:prstGeom prst="rect">
            <a:avLst/>
          </a:prstGeom>
        </p:spPr>
      </p:pic>
    </p:spTree>
    <p:extLst>
      <p:ext uri="{BB962C8B-B14F-4D97-AF65-F5344CB8AC3E}">
        <p14:creationId xmlns:p14="http://schemas.microsoft.com/office/powerpoint/2010/main" val="168009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ilm reel and slate">
            <a:extLst>
              <a:ext uri="{FF2B5EF4-FFF2-40B4-BE49-F238E27FC236}">
                <a16:creationId xmlns:a16="http://schemas.microsoft.com/office/drawing/2014/main" id="{CA3DBD38-4837-5AFC-B11A-26FE80DB87C5}"/>
              </a:ext>
            </a:extLst>
          </p:cNvPr>
          <p:cNvPicPr>
            <a:picLocks noChangeAspect="1"/>
          </p:cNvPicPr>
          <p:nvPr/>
        </p:nvPicPr>
        <p:blipFill rotWithShape="1">
          <a:blip r:embed="rId2">
            <a:alphaModFix amt="35000"/>
          </a:blip>
          <a:srcRect t="12496" b="3234"/>
          <a:stretch/>
        </p:blipFill>
        <p:spPr>
          <a:xfrm>
            <a:off x="20" y="10"/>
            <a:ext cx="12191980" cy="6857990"/>
          </a:xfrm>
          <a:prstGeom prst="rect">
            <a:avLst/>
          </a:prstGeom>
        </p:spPr>
      </p:pic>
      <p:sp>
        <p:nvSpPr>
          <p:cNvPr id="6" name="Title 5">
            <a:extLst>
              <a:ext uri="{FF2B5EF4-FFF2-40B4-BE49-F238E27FC236}">
                <a16:creationId xmlns:a16="http://schemas.microsoft.com/office/drawing/2014/main" id="{581FD4C6-5F77-270D-E7BB-D155032D6F54}"/>
              </a:ext>
            </a:extLst>
          </p:cNvPr>
          <p:cNvSpPr>
            <a:spLocks noGrp="1"/>
          </p:cNvSpPr>
          <p:nvPr>
            <p:ph type="title"/>
          </p:nvPr>
        </p:nvSpPr>
        <p:spPr>
          <a:xfrm>
            <a:off x="1240973" y="852735"/>
            <a:ext cx="9601196" cy="1303867"/>
          </a:xfrm>
        </p:spPr>
        <p:txBody>
          <a:bodyPr vert="horz" lIns="91440" tIns="45720" rIns="91440" bIns="45720" rtlCol="0" anchor="ctr">
            <a:noAutofit/>
          </a:bodyPr>
          <a:lstStyle/>
          <a:p>
            <a:r>
              <a:rPr lang="en-US" sz="3600" b="1">
                <a:solidFill>
                  <a:schemeClr val="bg1"/>
                </a:solidFill>
                <a:latin typeface="Courier New"/>
                <a:cs typeface="Courier New"/>
              </a:rPr>
              <a:t>IB Film</a:t>
            </a:r>
            <a:br>
              <a:rPr lang="en-US" sz="3600" b="1">
                <a:latin typeface="Courier New"/>
              </a:rPr>
            </a:br>
            <a:r>
              <a:rPr lang="en-US" sz="3600" b="1">
                <a:solidFill>
                  <a:schemeClr val="bg1"/>
                </a:solidFill>
                <a:latin typeface="Courier New"/>
                <a:cs typeface="Courier New"/>
              </a:rPr>
              <a:t>Festival</a:t>
            </a:r>
          </a:p>
        </p:txBody>
      </p:sp>
      <p:pic>
        <p:nvPicPr>
          <p:cNvPr id="2" name="Picture 1" descr="A group of people sitting on a stage&#10;&#10;Description automatically generated">
            <a:extLst>
              <a:ext uri="{FF2B5EF4-FFF2-40B4-BE49-F238E27FC236}">
                <a16:creationId xmlns:a16="http://schemas.microsoft.com/office/drawing/2014/main" id="{89FC6734-BCFF-62BB-D193-9311FFB325C4}"/>
              </a:ext>
            </a:extLst>
          </p:cNvPr>
          <p:cNvPicPr>
            <a:picLocks noChangeAspect="1"/>
          </p:cNvPicPr>
          <p:nvPr/>
        </p:nvPicPr>
        <p:blipFill>
          <a:blip r:embed="rId3"/>
          <a:stretch>
            <a:fillRect/>
          </a:stretch>
        </p:blipFill>
        <p:spPr>
          <a:xfrm>
            <a:off x="3382685" y="2752689"/>
            <a:ext cx="5216105" cy="3482009"/>
          </a:xfrm>
          <a:prstGeom prst="rect">
            <a:avLst/>
          </a:prstGeom>
        </p:spPr>
      </p:pic>
      <p:pic>
        <p:nvPicPr>
          <p:cNvPr id="3" name="Picture 2" descr="A collage of images of people&#10;&#10;Description automatically generated">
            <a:extLst>
              <a:ext uri="{FF2B5EF4-FFF2-40B4-BE49-F238E27FC236}">
                <a16:creationId xmlns:a16="http://schemas.microsoft.com/office/drawing/2014/main" id="{3EF8673C-ECF9-D4B0-3329-BA356C142775}"/>
              </a:ext>
            </a:extLst>
          </p:cNvPr>
          <p:cNvPicPr>
            <a:picLocks noChangeAspect="1"/>
          </p:cNvPicPr>
          <p:nvPr/>
        </p:nvPicPr>
        <p:blipFill>
          <a:blip r:embed="rId4"/>
          <a:stretch>
            <a:fillRect/>
          </a:stretch>
        </p:blipFill>
        <p:spPr>
          <a:xfrm>
            <a:off x="812039" y="848809"/>
            <a:ext cx="3957266" cy="2967949"/>
          </a:xfrm>
          <a:prstGeom prst="rect">
            <a:avLst/>
          </a:prstGeom>
        </p:spPr>
      </p:pic>
      <p:pic>
        <p:nvPicPr>
          <p:cNvPr id="4" name="Picture 3" descr="A group of people sitting in front of a podium&#10;&#10;Description automatically generated">
            <a:extLst>
              <a:ext uri="{FF2B5EF4-FFF2-40B4-BE49-F238E27FC236}">
                <a16:creationId xmlns:a16="http://schemas.microsoft.com/office/drawing/2014/main" id="{32E9498C-2818-76E4-2E38-AFB298719A25}"/>
              </a:ext>
            </a:extLst>
          </p:cNvPr>
          <p:cNvPicPr>
            <a:picLocks noChangeAspect="1"/>
          </p:cNvPicPr>
          <p:nvPr/>
        </p:nvPicPr>
        <p:blipFill>
          <a:blip r:embed="rId5"/>
          <a:stretch>
            <a:fillRect/>
          </a:stretch>
        </p:blipFill>
        <p:spPr>
          <a:xfrm>
            <a:off x="7339380" y="908403"/>
            <a:ext cx="4040038" cy="2697736"/>
          </a:xfrm>
          <a:prstGeom prst="rect">
            <a:avLst/>
          </a:prstGeom>
        </p:spPr>
      </p:pic>
    </p:spTree>
    <p:extLst>
      <p:ext uri="{BB962C8B-B14F-4D97-AF65-F5344CB8AC3E}">
        <p14:creationId xmlns:p14="http://schemas.microsoft.com/office/powerpoint/2010/main" val="1429618067"/>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6">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8">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7" name="Title 6">
            <a:extLst>
              <a:ext uri="{FF2B5EF4-FFF2-40B4-BE49-F238E27FC236}">
                <a16:creationId xmlns:a16="http://schemas.microsoft.com/office/drawing/2014/main" id="{DF6CA44F-B921-450D-A0EF-BA58B3B357EA}"/>
              </a:ext>
            </a:extLst>
          </p:cNvPr>
          <p:cNvSpPr>
            <a:spLocks noGrp="1"/>
          </p:cNvSpPr>
          <p:nvPr>
            <p:ph type="title"/>
          </p:nvPr>
        </p:nvSpPr>
        <p:spPr>
          <a:xfrm>
            <a:off x="7535825" y="982132"/>
            <a:ext cx="3360772" cy="1303867"/>
          </a:xfrm>
        </p:spPr>
        <p:txBody>
          <a:bodyPr>
            <a:normAutofit/>
          </a:bodyPr>
          <a:lstStyle/>
          <a:p>
            <a:pPr>
              <a:lnSpc>
                <a:spcPct val="90000"/>
              </a:lnSpc>
            </a:pPr>
            <a:r>
              <a:rPr lang="en-US" sz="3700">
                <a:solidFill>
                  <a:srgbClr val="262626"/>
                </a:solidFill>
              </a:rPr>
              <a:t>IB Sports Exercise Science</a:t>
            </a:r>
          </a:p>
        </p:txBody>
      </p:sp>
      <p:sp>
        <p:nvSpPr>
          <p:cNvPr id="22" name="Rectangle 21">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top view colourful balls">
            <a:extLst>
              <a:ext uri="{FF2B5EF4-FFF2-40B4-BE49-F238E27FC236}">
                <a16:creationId xmlns:a16="http://schemas.microsoft.com/office/drawing/2014/main" id="{51CD927E-6C58-78FE-8151-707A3227565E}"/>
              </a:ext>
            </a:extLst>
          </p:cNvPr>
          <p:cNvPicPr>
            <a:picLocks noChangeAspect="1"/>
          </p:cNvPicPr>
          <p:nvPr/>
        </p:nvPicPr>
        <p:blipFill>
          <a:blip r:embed="rId5"/>
          <a:stretch>
            <a:fillRect/>
          </a:stretch>
        </p:blipFill>
        <p:spPr>
          <a:xfrm>
            <a:off x="1479551" y="1410208"/>
            <a:ext cx="5145040" cy="3858780"/>
          </a:xfrm>
          <a:prstGeom prst="rect">
            <a:avLst/>
          </a:prstGeom>
        </p:spPr>
      </p:pic>
      <p:cxnSp>
        <p:nvCxnSpPr>
          <p:cNvPr id="24" name="Straight Connector 23">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E111A428-2C5F-4D2D-9D72-B36BA5A0C65B}"/>
              </a:ext>
            </a:extLst>
          </p:cNvPr>
          <p:cNvSpPr>
            <a:spLocks noGrp="1"/>
          </p:cNvSpPr>
          <p:nvPr>
            <p:ph idx="1"/>
          </p:nvPr>
        </p:nvSpPr>
        <p:spPr>
          <a:xfrm>
            <a:off x="7535824" y="2556932"/>
            <a:ext cx="3360771" cy="3318936"/>
          </a:xfrm>
        </p:spPr>
        <p:txBody>
          <a:bodyPr>
            <a:normAutofit fontScale="92500" lnSpcReduction="10000"/>
          </a:bodyPr>
          <a:lstStyle/>
          <a:p>
            <a:r>
              <a:rPr lang="en-US">
                <a:solidFill>
                  <a:srgbClr val="262626"/>
                </a:solidFill>
              </a:rPr>
              <a:t>Core:</a:t>
            </a:r>
          </a:p>
          <a:p>
            <a:pPr lvl="1"/>
            <a:r>
              <a:rPr lang="en-US">
                <a:solidFill>
                  <a:srgbClr val="262626"/>
                </a:solidFill>
              </a:rPr>
              <a:t>Anatomy</a:t>
            </a:r>
          </a:p>
          <a:p>
            <a:pPr lvl="1"/>
            <a:r>
              <a:rPr lang="en-US">
                <a:solidFill>
                  <a:srgbClr val="262626"/>
                </a:solidFill>
              </a:rPr>
              <a:t>Exercise physiology</a:t>
            </a:r>
          </a:p>
          <a:p>
            <a:pPr lvl="1"/>
            <a:r>
              <a:rPr lang="en-US">
                <a:solidFill>
                  <a:srgbClr val="262626"/>
                </a:solidFill>
              </a:rPr>
              <a:t>Energy systems</a:t>
            </a:r>
          </a:p>
          <a:p>
            <a:pPr lvl="1"/>
            <a:r>
              <a:rPr lang="en-US">
                <a:solidFill>
                  <a:srgbClr val="262626"/>
                </a:solidFill>
              </a:rPr>
              <a:t>Movement analysis</a:t>
            </a:r>
          </a:p>
          <a:p>
            <a:pPr lvl="1"/>
            <a:r>
              <a:rPr lang="en-US">
                <a:solidFill>
                  <a:srgbClr val="262626"/>
                </a:solidFill>
              </a:rPr>
              <a:t>Skill in sports</a:t>
            </a:r>
          </a:p>
          <a:p>
            <a:pPr lvl="1"/>
            <a:r>
              <a:rPr lang="en-US">
                <a:solidFill>
                  <a:srgbClr val="262626"/>
                </a:solidFill>
              </a:rPr>
              <a:t>Measurement &amp; evaluation of human performance</a:t>
            </a:r>
          </a:p>
        </p:txBody>
      </p:sp>
    </p:spTree>
    <p:extLst>
      <p:ext uri="{BB962C8B-B14F-4D97-AF65-F5344CB8AC3E}">
        <p14:creationId xmlns:p14="http://schemas.microsoft.com/office/powerpoint/2010/main" val="392769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7EE0-D4F4-44C5-8269-7ACEEF20817D}"/>
              </a:ext>
            </a:extLst>
          </p:cNvPr>
          <p:cNvSpPr>
            <a:spLocks noGrp="1"/>
          </p:cNvSpPr>
          <p:nvPr>
            <p:ph type="title"/>
          </p:nvPr>
        </p:nvSpPr>
        <p:spPr/>
        <p:txBody>
          <a:bodyPr/>
          <a:lstStyle/>
          <a:p>
            <a:r>
              <a:rPr lang="en-US"/>
              <a:t>Everyone needs to take a group 6!</a:t>
            </a:r>
          </a:p>
        </p:txBody>
      </p:sp>
      <p:sp>
        <p:nvSpPr>
          <p:cNvPr id="3" name="Content Placeholder 2">
            <a:extLst>
              <a:ext uri="{FF2B5EF4-FFF2-40B4-BE49-F238E27FC236}">
                <a16:creationId xmlns:a16="http://schemas.microsoft.com/office/drawing/2014/main" id="{FB729594-17F4-46E2-9BD3-B100564123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9581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87A6-4D1D-4B92-8AA5-32931AE2DFF7}"/>
              </a:ext>
            </a:extLst>
          </p:cNvPr>
          <p:cNvSpPr>
            <a:spLocks noGrp="1"/>
          </p:cNvSpPr>
          <p:nvPr>
            <p:ph type="title"/>
          </p:nvPr>
        </p:nvSpPr>
        <p:spPr/>
        <p:txBody>
          <a:bodyPr/>
          <a:lstStyle/>
          <a:p>
            <a:r>
              <a:rPr lang="en-US"/>
              <a:t>1 year courses vs. 2 year courses</a:t>
            </a:r>
          </a:p>
        </p:txBody>
      </p:sp>
      <p:sp>
        <p:nvSpPr>
          <p:cNvPr id="3" name="Content Placeholder 2">
            <a:extLst>
              <a:ext uri="{FF2B5EF4-FFF2-40B4-BE49-F238E27FC236}">
                <a16:creationId xmlns:a16="http://schemas.microsoft.com/office/drawing/2014/main" id="{6C7BAEE5-F1E3-4357-8698-A51819B311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4937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4" name="Picture 23">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 name="Picture 25">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2" name="Picture 26">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2" name="Straight Connector 28">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1" name="Rectangle 30">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Books on a table">
            <a:extLst>
              <a:ext uri="{FF2B5EF4-FFF2-40B4-BE49-F238E27FC236}">
                <a16:creationId xmlns:a16="http://schemas.microsoft.com/office/drawing/2014/main" id="{351CCB8B-D298-E9D4-4E7E-E21F8FAC8DCC}"/>
              </a:ext>
            </a:extLst>
          </p:cNvPr>
          <p:cNvPicPr>
            <a:picLocks noChangeAspect="1"/>
          </p:cNvPicPr>
          <p:nvPr/>
        </p:nvPicPr>
        <p:blipFill rotWithShape="1">
          <a:blip r:embed="rId5">
            <a:alphaModFix amt="50000"/>
          </a:blip>
          <a:srcRect t="21496" r="1" b="1"/>
          <a:stretch/>
        </p:blipFill>
        <p:spPr>
          <a:xfrm>
            <a:off x="486138" y="488137"/>
            <a:ext cx="11227442" cy="5883295"/>
          </a:xfrm>
          <a:prstGeom prst="rect">
            <a:avLst/>
          </a:prstGeom>
        </p:spPr>
      </p:pic>
      <p:cxnSp>
        <p:nvCxnSpPr>
          <p:cNvPr id="35" name="Straight Connector 34">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39" name="Group 38">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0"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2"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p:cNvSpPr>
            <a:spLocks noGrp="1"/>
          </p:cNvSpPr>
          <p:nvPr>
            <p:ph type="ctrTitle" idx="4294967295"/>
          </p:nvPr>
        </p:nvSpPr>
        <p:spPr>
          <a:xfrm>
            <a:off x="2224403" y="1113698"/>
            <a:ext cx="8229600" cy="2671835"/>
          </a:xfrm>
        </p:spPr>
        <p:txBody>
          <a:bodyPr vert="horz" lIns="91440" tIns="45720" rIns="91440" bIns="45720" rtlCol="0" anchor="b">
            <a:normAutofit/>
          </a:bodyPr>
          <a:lstStyle/>
          <a:p>
            <a:pPr>
              <a:lnSpc>
                <a:spcPct val="90000"/>
              </a:lnSpc>
            </a:pPr>
            <a:r>
              <a:rPr lang="en-US" sz="3600">
                <a:solidFill>
                  <a:schemeClr val="bg1"/>
                </a:solidFill>
              </a:rPr>
              <a:t>The DP Core</a:t>
            </a:r>
            <a:br>
              <a:rPr lang="en-US" sz="3600"/>
            </a:br>
            <a:r>
              <a:rPr lang="en-US" sz="3600">
                <a:solidFill>
                  <a:schemeClr val="bg1"/>
                </a:solidFill>
              </a:rPr>
              <a:t>Theory of Knowledge</a:t>
            </a:r>
            <a:br>
              <a:rPr lang="en-US" sz="3600"/>
            </a:br>
            <a:r>
              <a:rPr lang="en-US" sz="3600">
                <a:solidFill>
                  <a:schemeClr val="bg1"/>
                </a:solidFill>
              </a:rPr>
              <a:t>Extended Essay</a:t>
            </a:r>
            <a:br>
              <a:rPr lang="en-US" sz="3600"/>
            </a:br>
            <a:r>
              <a:rPr lang="en-US" sz="3600">
                <a:solidFill>
                  <a:schemeClr val="bg1"/>
                </a:solidFill>
              </a:rPr>
              <a:t>CAS</a:t>
            </a:r>
            <a:br>
              <a:rPr lang="en-US" sz="3600"/>
            </a:br>
            <a:endParaRPr lang="en-US" sz="2900">
              <a:solidFill>
                <a:schemeClr val="bg1"/>
              </a:solidFill>
            </a:endParaRPr>
          </a:p>
        </p:txBody>
      </p:sp>
    </p:spTree>
    <p:extLst>
      <p:ext uri="{BB962C8B-B14F-4D97-AF65-F5344CB8AC3E}">
        <p14:creationId xmlns:p14="http://schemas.microsoft.com/office/powerpoint/2010/main" val="17815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A5C0-36F7-41F2-8B8C-50522C5F5AEE}"/>
              </a:ext>
            </a:extLst>
          </p:cNvPr>
          <p:cNvSpPr>
            <a:spLocks noGrp="1"/>
          </p:cNvSpPr>
          <p:nvPr>
            <p:ph type="title"/>
          </p:nvPr>
        </p:nvSpPr>
        <p:spPr>
          <a:xfrm>
            <a:off x="1295402" y="982132"/>
            <a:ext cx="9601196" cy="1303867"/>
          </a:xfrm>
        </p:spPr>
        <p:txBody>
          <a:bodyPr>
            <a:normAutofit/>
          </a:bodyPr>
          <a:lstStyle/>
          <a:p>
            <a:r>
              <a:rPr lang="en-US">
                <a:solidFill>
                  <a:srgbClr val="262626"/>
                </a:solidFill>
              </a:rPr>
              <a:t>IB Courses ARE College Courses</a:t>
            </a:r>
          </a:p>
        </p:txBody>
      </p:sp>
      <p:graphicFrame>
        <p:nvGraphicFramePr>
          <p:cNvPr id="5" name="Content Placeholder 2">
            <a:extLst>
              <a:ext uri="{FF2B5EF4-FFF2-40B4-BE49-F238E27FC236}">
                <a16:creationId xmlns:a16="http://schemas.microsoft.com/office/drawing/2014/main" id="{92B5093F-D4EC-BF2A-0593-31866749261D}"/>
              </a:ext>
            </a:extLst>
          </p:cNvPr>
          <p:cNvGraphicFramePr>
            <a:graphicFrameLocks noGrp="1"/>
          </p:cNvGraphicFramePr>
          <p:nvPr>
            <p:ph idx="1"/>
            <p:extLst>
              <p:ext uri="{D42A27DB-BD31-4B8C-83A1-F6EECF244321}">
                <p14:modId xmlns:p14="http://schemas.microsoft.com/office/powerpoint/2010/main" val="1965235622"/>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0472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3" name="Group 35">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7" name="Picture 36">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9" name="Picture 38">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39">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74" name="Straight Connector 41">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75" name="Rectangle 43">
            <a:extLst>
              <a:ext uri="{FF2B5EF4-FFF2-40B4-BE49-F238E27FC236}">
                <a16:creationId xmlns:a16="http://schemas.microsoft.com/office/drawing/2014/main" id="{1DEBC39A-B858-4A8F-8C57-8B8FC7119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76" name="Rectangle 45">
            <a:extLst>
              <a:ext uri="{FF2B5EF4-FFF2-40B4-BE49-F238E27FC236}">
                <a16:creationId xmlns:a16="http://schemas.microsoft.com/office/drawing/2014/main" id="{D23242D4-46D0-4E6B-918E-6C98A6484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11218182"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47">
            <a:extLst>
              <a:ext uri="{FF2B5EF4-FFF2-40B4-BE49-F238E27FC236}">
                <a16:creationId xmlns:a16="http://schemas.microsoft.com/office/drawing/2014/main" id="{FD49F8FF-8A89-456E-BAEE-67E3A2D78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idx="4294967295"/>
          </p:nvPr>
        </p:nvSpPr>
        <p:spPr>
          <a:xfrm>
            <a:off x="1295401" y="4564524"/>
            <a:ext cx="9601196" cy="1285131"/>
          </a:xfrm>
        </p:spPr>
        <p:txBody>
          <a:bodyPr vert="horz" lIns="91440" tIns="45720" rIns="91440" bIns="45720" rtlCol="0" anchor="ctr">
            <a:normAutofit/>
          </a:bodyPr>
          <a:lstStyle/>
          <a:p>
            <a:r>
              <a:rPr lang="en-US">
                <a:solidFill>
                  <a:srgbClr val="262626"/>
                </a:solidFill>
              </a:rPr>
              <a:t>Theory of Knowledge</a:t>
            </a:r>
          </a:p>
        </p:txBody>
      </p:sp>
      <p:cxnSp>
        <p:nvCxnSpPr>
          <p:cNvPr id="78" name="Straight Connector 49">
            <a:extLst>
              <a:ext uri="{FF2B5EF4-FFF2-40B4-BE49-F238E27FC236}">
                <a16:creationId xmlns:a16="http://schemas.microsoft.com/office/drawing/2014/main" id="{CAC56419-512E-40E0-9371-A35F07B025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4530873"/>
            <a:ext cx="6949440" cy="0"/>
          </a:xfrm>
          <a:prstGeom prst="line">
            <a:avLst/>
          </a:prstGeom>
          <a:ln w="15875"/>
        </p:spPr>
        <p:style>
          <a:lnRef idx="2">
            <a:schemeClr val="accent1"/>
          </a:lnRef>
          <a:fillRef idx="0">
            <a:schemeClr val="accent1"/>
          </a:fillRef>
          <a:effectRef idx="1">
            <a:schemeClr val="accent1"/>
          </a:effectRef>
          <a:fontRef idx="minor">
            <a:schemeClr val="tx1"/>
          </a:fontRef>
        </p:style>
      </p:cxnSp>
      <p:graphicFrame>
        <p:nvGraphicFramePr>
          <p:cNvPr id="31" name="Content Placeholder 2">
            <a:extLst>
              <a:ext uri="{FF2B5EF4-FFF2-40B4-BE49-F238E27FC236}">
                <a16:creationId xmlns:a16="http://schemas.microsoft.com/office/drawing/2014/main" id="{027CA965-08CB-4932-A753-25E5705E515C}"/>
              </a:ext>
            </a:extLst>
          </p:cNvPr>
          <p:cNvGraphicFramePr>
            <a:graphicFrameLocks noGrp="1"/>
          </p:cNvGraphicFramePr>
          <p:nvPr>
            <p:ph idx="4294967295"/>
          </p:nvPr>
        </p:nvGraphicFramePr>
        <p:xfrm>
          <a:off x="1251479" y="1270754"/>
          <a:ext cx="10190959" cy="31516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19092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a:bodyPr>
          <a:lstStyle/>
          <a:p>
            <a:pPr>
              <a:lnSpc>
                <a:spcPct val="90000"/>
              </a:lnSpc>
            </a:pPr>
            <a:r>
              <a:rPr lang="en-US" sz="3400">
                <a:solidFill>
                  <a:srgbClr val="262626"/>
                </a:solidFill>
              </a:rPr>
              <a:t>The 8 Areas of Knowledge</a:t>
            </a:r>
            <a:br>
              <a:rPr lang="en-US" sz="3400">
                <a:solidFill>
                  <a:srgbClr val="262626"/>
                </a:solidFill>
              </a:rPr>
            </a:br>
            <a:r>
              <a:rPr lang="en-US" sz="3400">
                <a:solidFill>
                  <a:srgbClr val="262626"/>
                </a:solidFill>
                <a:ea typeface="+mj-lt"/>
                <a:cs typeface="+mj-lt"/>
              </a:rPr>
              <a:t>How we divide up and label the knowledge we possess:</a:t>
            </a:r>
            <a:endParaRPr lang="en-US" sz="3400">
              <a:solidFill>
                <a:srgbClr val="262626"/>
              </a:solidFill>
            </a:endParaRPr>
          </a:p>
        </p:txBody>
      </p:sp>
      <p:graphicFrame>
        <p:nvGraphicFramePr>
          <p:cNvPr id="71" name="Content Placeholder 2">
            <a:extLst>
              <a:ext uri="{FF2B5EF4-FFF2-40B4-BE49-F238E27FC236}">
                <a16:creationId xmlns:a16="http://schemas.microsoft.com/office/drawing/2014/main" id="{38180FC6-47EA-6CA4-4279-422946875B5C}"/>
              </a:ext>
            </a:extLst>
          </p:cNvPr>
          <p:cNvGraphicFramePr>
            <a:graphicFrameLocks noGrp="1"/>
          </p:cNvGraphicFramePr>
          <p:nvPr>
            <p:ph idx="1"/>
            <p:extLst>
              <p:ext uri="{D42A27DB-BD31-4B8C-83A1-F6EECF244321}">
                <p14:modId xmlns:p14="http://schemas.microsoft.com/office/powerpoint/2010/main" val="2430269134"/>
              </p:ext>
            </p:extLst>
          </p:nvPr>
        </p:nvGraphicFramePr>
        <p:xfrm>
          <a:off x="979714" y="2631234"/>
          <a:ext cx="10142376" cy="3405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1476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 name="Picture 10">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1">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2">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3">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1293814" y="609600"/>
            <a:ext cx="9601196" cy="1303867"/>
          </a:xfrm>
        </p:spPr>
        <p:txBody>
          <a:bodyPr>
            <a:normAutofit/>
          </a:bodyPr>
          <a:lstStyle/>
          <a:p>
            <a:pPr>
              <a:lnSpc>
                <a:spcPct val="90000"/>
              </a:lnSpc>
            </a:pPr>
            <a:r>
              <a:rPr lang="en-US" sz="4100">
                <a:solidFill>
                  <a:srgbClr val="262626"/>
                </a:solidFill>
              </a:rPr>
              <a:t>The </a:t>
            </a:r>
            <a:br>
              <a:rPr lang="en-US" sz="4100">
                <a:solidFill>
                  <a:srgbClr val="262626"/>
                </a:solidFill>
              </a:rPr>
            </a:br>
            <a:r>
              <a:rPr lang="en-US" sz="4100">
                <a:solidFill>
                  <a:srgbClr val="262626"/>
                </a:solidFill>
              </a:rPr>
              <a:t>Extended Essay</a:t>
            </a:r>
          </a:p>
        </p:txBody>
      </p:sp>
      <p:graphicFrame>
        <p:nvGraphicFramePr>
          <p:cNvPr id="5" name="Content Placeholder 2">
            <a:extLst>
              <a:ext uri="{FF2B5EF4-FFF2-40B4-BE49-F238E27FC236}">
                <a16:creationId xmlns:a16="http://schemas.microsoft.com/office/drawing/2014/main" id="{0052C49D-0401-4753-9EF0-49F2EF8F03C0}"/>
              </a:ext>
            </a:extLst>
          </p:cNvPr>
          <p:cNvGraphicFramePr>
            <a:graphicFrameLocks noGrp="1"/>
          </p:cNvGraphicFramePr>
          <p:nvPr>
            <p:ph idx="1"/>
            <p:extLst>
              <p:ext uri="{D42A27DB-BD31-4B8C-83A1-F6EECF244321}">
                <p14:modId xmlns:p14="http://schemas.microsoft.com/office/powerpoint/2010/main" val="4036947645"/>
              </p:ext>
            </p:extLst>
          </p:nvPr>
        </p:nvGraphicFramePr>
        <p:xfrm>
          <a:off x="939416" y="2065521"/>
          <a:ext cx="10319657" cy="40308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82797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F0D5E-E6EA-4C5D-A5DC-AC1F0A38E93A}"/>
              </a:ext>
            </a:extLst>
          </p:cNvPr>
          <p:cNvSpPr>
            <a:spLocks noGrp="1"/>
          </p:cNvSpPr>
          <p:nvPr>
            <p:ph type="title"/>
          </p:nvPr>
        </p:nvSpPr>
        <p:spPr/>
        <p:txBody>
          <a:bodyPr>
            <a:normAutofit/>
          </a:bodyPr>
          <a:lstStyle/>
          <a:p>
            <a:pPr>
              <a:lnSpc>
                <a:spcPct val="90000"/>
              </a:lnSpc>
            </a:pPr>
            <a:r>
              <a:rPr lang="en-US" sz="3200">
                <a:solidFill>
                  <a:srgbClr val="262626"/>
                </a:solidFill>
              </a:rPr>
              <a:t>CAS</a:t>
            </a:r>
            <a:br>
              <a:rPr lang="en-US" sz="3200">
                <a:solidFill>
                  <a:srgbClr val="262626"/>
                </a:solidFill>
              </a:rPr>
            </a:br>
            <a:r>
              <a:rPr lang="en-US" sz="3200">
                <a:solidFill>
                  <a:srgbClr val="262626"/>
                </a:solidFill>
              </a:rPr>
              <a:t>Creativity, Activity, Service</a:t>
            </a:r>
            <a:br>
              <a:rPr lang="en-US" sz="2100">
                <a:solidFill>
                  <a:srgbClr val="262626"/>
                </a:solidFill>
              </a:rPr>
            </a:br>
            <a:endParaRPr lang="en-US" sz="2100">
              <a:solidFill>
                <a:srgbClr val="262626"/>
              </a:solidFill>
            </a:endParaRPr>
          </a:p>
        </p:txBody>
      </p:sp>
      <p:graphicFrame>
        <p:nvGraphicFramePr>
          <p:cNvPr id="5" name="Content Placeholder 2">
            <a:extLst>
              <a:ext uri="{FF2B5EF4-FFF2-40B4-BE49-F238E27FC236}">
                <a16:creationId xmlns:a16="http://schemas.microsoft.com/office/drawing/2014/main" id="{8235DA93-2B15-4145-8B97-CE886583DDC8}"/>
              </a:ext>
            </a:extLst>
          </p:cNvPr>
          <p:cNvGraphicFramePr>
            <a:graphicFrameLocks noGrp="1"/>
          </p:cNvGraphicFramePr>
          <p:nvPr>
            <p:ph idx="1"/>
            <p:extLst>
              <p:ext uri="{D42A27DB-BD31-4B8C-83A1-F6EECF244321}">
                <p14:modId xmlns:p14="http://schemas.microsoft.com/office/powerpoint/2010/main" val="4245593295"/>
              </p:ext>
            </p:extLst>
          </p:nvPr>
        </p:nvGraphicFramePr>
        <p:xfrm>
          <a:off x="1295401" y="2289603"/>
          <a:ext cx="10050046" cy="3852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557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FE977CF-A363-4820-A921-C33F67856C2D}"/>
              </a:ext>
            </a:extLst>
          </p:cNvPr>
          <p:cNvSpPr>
            <a:spLocks noGrp="1"/>
          </p:cNvSpPr>
          <p:nvPr>
            <p:ph type="title"/>
          </p:nvPr>
        </p:nvSpPr>
        <p:spPr>
          <a:xfrm>
            <a:off x="952108" y="954756"/>
            <a:ext cx="2730414" cy="4946003"/>
          </a:xfrm>
        </p:spPr>
        <p:txBody>
          <a:bodyPr>
            <a:normAutofit/>
          </a:bodyPr>
          <a:lstStyle/>
          <a:p>
            <a:r>
              <a:rPr lang="en-US">
                <a:solidFill>
                  <a:srgbClr val="FFFFFF"/>
                </a:solidFill>
              </a:rPr>
              <a:t>What does SL and HL mean?</a:t>
            </a:r>
            <a:br>
              <a:rPr lang="en-US">
                <a:solidFill>
                  <a:srgbClr val="FFFFFF"/>
                </a:solidFill>
              </a:rPr>
            </a:br>
            <a:br>
              <a:rPr lang="en-US">
                <a:solidFill>
                  <a:srgbClr val="FFFFFF"/>
                </a:solidFill>
              </a:rPr>
            </a:br>
            <a:endParaRPr lang="en-US">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26A1B4-56B5-42E2-8A29-B44834ED32F5}"/>
              </a:ext>
            </a:extLst>
          </p:cNvPr>
          <p:cNvSpPr>
            <a:spLocks noGrp="1"/>
          </p:cNvSpPr>
          <p:nvPr>
            <p:ph idx="1"/>
          </p:nvPr>
        </p:nvSpPr>
        <p:spPr>
          <a:xfrm>
            <a:off x="5026688" y="271029"/>
            <a:ext cx="6792919" cy="6313455"/>
          </a:xfrm>
        </p:spPr>
        <p:txBody>
          <a:bodyPr vert="horz" lIns="91440" tIns="45720" rIns="91440" bIns="45720" rtlCol="0" anchor="ctr">
            <a:normAutofit fontScale="92500"/>
          </a:bodyPr>
          <a:lstStyle/>
          <a:p>
            <a:endParaRPr lang="en-US"/>
          </a:p>
          <a:p>
            <a:pPr>
              <a:buSzPct val="114999"/>
            </a:pPr>
            <a:endParaRPr lang="en-US"/>
          </a:p>
          <a:p>
            <a:pPr marL="0" indent="0" algn="ctr">
              <a:buSzPct val="114999"/>
              <a:buNone/>
            </a:pPr>
            <a:r>
              <a:rPr lang="en-US" sz="2800">
                <a:latin typeface="Calibri"/>
                <a:cs typeface="Calibri"/>
              </a:rPr>
              <a:t>Content Classes are defined as SL or HL and are two year courses</a:t>
            </a:r>
          </a:p>
          <a:p>
            <a:pPr lvl="1"/>
            <a:r>
              <a:rPr lang="en-US" sz="2800">
                <a:latin typeface="Calibri"/>
                <a:cs typeface="Calibri"/>
              </a:rPr>
              <a:t>SL=Standard Level</a:t>
            </a:r>
          </a:p>
          <a:p>
            <a:pPr lvl="1"/>
            <a:r>
              <a:rPr lang="en-US" sz="2800">
                <a:latin typeface="Calibri"/>
                <a:cs typeface="Calibri"/>
              </a:rPr>
              <a:t>HL=Higher Level</a:t>
            </a:r>
          </a:p>
          <a:p>
            <a:pPr lvl="2"/>
            <a:r>
              <a:rPr lang="en-US" sz="2800">
                <a:latin typeface="Calibri"/>
                <a:cs typeface="Calibri"/>
              </a:rPr>
              <a:t>Typically, Higher Level courses’ content covers a wider breadth of content, goes deeper into the content topics, and requires further assessment requirements</a:t>
            </a:r>
          </a:p>
          <a:p>
            <a:pPr lvl="1"/>
            <a:r>
              <a:rPr lang="en-US" sz="2800">
                <a:latin typeface="Calibri"/>
                <a:cs typeface="Calibri"/>
              </a:rPr>
              <a:t>All SL and HL courses are two year courses</a:t>
            </a:r>
          </a:p>
          <a:p>
            <a:pPr lvl="2"/>
            <a:r>
              <a:rPr lang="en-US" sz="2800">
                <a:latin typeface="Calibri"/>
                <a:cs typeface="Calibri"/>
              </a:rPr>
              <a:t>Exception is SL History (one year)</a:t>
            </a:r>
          </a:p>
          <a:p>
            <a:pPr marL="914400" lvl="2" indent="0">
              <a:buNone/>
            </a:pPr>
            <a:endParaRPr lang="en-US"/>
          </a:p>
          <a:p>
            <a:pPr lvl="2"/>
            <a:endParaRPr lang="en-US"/>
          </a:p>
          <a:p>
            <a:pPr lvl="1"/>
            <a:endParaRPr lang="en-US"/>
          </a:p>
          <a:p>
            <a:pPr lvl="2"/>
            <a:endParaRPr lang="en-US"/>
          </a:p>
        </p:txBody>
      </p:sp>
    </p:spTree>
    <p:extLst>
      <p:ext uri="{BB962C8B-B14F-4D97-AF65-F5344CB8AC3E}">
        <p14:creationId xmlns:p14="http://schemas.microsoft.com/office/powerpoint/2010/main" val="373882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1" name="Picture 20">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93E73AD0-5D67-4104-98AB-2D3A80F5415A}"/>
              </a:ext>
            </a:extLst>
          </p:cNvPr>
          <p:cNvSpPr>
            <a:spLocks noGrp="1"/>
          </p:cNvSpPr>
          <p:nvPr>
            <p:ph type="title"/>
          </p:nvPr>
        </p:nvSpPr>
        <p:spPr>
          <a:xfrm>
            <a:off x="1114731" y="1032202"/>
            <a:ext cx="4094017" cy="2163689"/>
          </a:xfrm>
        </p:spPr>
        <p:txBody>
          <a:bodyPr vert="horz" lIns="91440" tIns="45720" rIns="91440" bIns="45720" rtlCol="0" anchor="b">
            <a:normAutofit fontScale="90000"/>
          </a:bodyPr>
          <a:lstStyle/>
          <a:p>
            <a:r>
              <a:rPr lang="en-US" sz="4800">
                <a:solidFill>
                  <a:srgbClr val="262626"/>
                </a:solidFill>
              </a:rPr>
              <a:t>How many HL and SL classes do I take?</a:t>
            </a:r>
          </a:p>
        </p:txBody>
      </p:sp>
      <p:sp>
        <p:nvSpPr>
          <p:cNvPr id="3" name="Content Placeholder 2">
            <a:extLst>
              <a:ext uri="{FF2B5EF4-FFF2-40B4-BE49-F238E27FC236}">
                <a16:creationId xmlns:a16="http://schemas.microsoft.com/office/drawing/2014/main" id="{967212B8-231C-4573-BF6C-34FDDDBEB6E1}"/>
              </a:ext>
            </a:extLst>
          </p:cNvPr>
          <p:cNvSpPr>
            <a:spLocks noGrp="1"/>
          </p:cNvSpPr>
          <p:nvPr>
            <p:ph idx="1"/>
          </p:nvPr>
        </p:nvSpPr>
        <p:spPr>
          <a:xfrm>
            <a:off x="848257" y="3428107"/>
            <a:ext cx="4626967" cy="2446866"/>
          </a:xfrm>
          <a:solidFill>
            <a:schemeClr val="accent1">
              <a:lumMod val="20000"/>
              <a:lumOff val="80000"/>
            </a:schemeClr>
          </a:solidFill>
        </p:spPr>
        <p:txBody>
          <a:bodyPr vert="horz" lIns="91440" tIns="45720" rIns="91440" bIns="45720" rtlCol="0" anchor="t">
            <a:noAutofit/>
          </a:bodyPr>
          <a:lstStyle/>
          <a:p>
            <a:pPr marL="0" indent="0" algn="ctr">
              <a:buNone/>
            </a:pPr>
            <a:r>
              <a:rPr lang="en-US" sz="4000" kern="1200" cap="none">
                <a:solidFill>
                  <a:srgbClr val="000000"/>
                </a:solidFill>
                <a:effectLst/>
                <a:latin typeface="+mn-lt"/>
                <a:ea typeface="+mn-ea"/>
                <a:cs typeface="+mn-cs"/>
              </a:rPr>
              <a:t>IB requires  </a:t>
            </a:r>
            <a:endParaRPr lang="en-US" sz="4000">
              <a:solidFill>
                <a:srgbClr val="000000"/>
              </a:solidFill>
            </a:endParaRPr>
          </a:p>
          <a:p>
            <a:pPr marL="0" indent="0" algn="ctr">
              <a:buNone/>
            </a:pPr>
            <a:r>
              <a:rPr lang="en-US" sz="4000" kern="1200" cap="none">
                <a:solidFill>
                  <a:srgbClr val="000000"/>
                </a:solidFill>
                <a:effectLst/>
                <a:latin typeface="+mn-lt"/>
                <a:ea typeface="+mn-ea"/>
                <a:cs typeface="+mn-cs"/>
              </a:rPr>
              <a:t>3 HL and 3 SL courses</a:t>
            </a:r>
          </a:p>
        </p:txBody>
      </p:sp>
      <p:pic>
        <p:nvPicPr>
          <p:cNvPr id="7" name="Graphic 6" descr="Books">
            <a:extLst>
              <a:ext uri="{FF2B5EF4-FFF2-40B4-BE49-F238E27FC236}">
                <a16:creationId xmlns:a16="http://schemas.microsoft.com/office/drawing/2014/main" id="{DE5694E3-59BE-DD89-2ECA-881AE33AF2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5308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0BC6-33D0-42D3-A8D9-4938719B478C}"/>
              </a:ext>
            </a:extLst>
          </p:cNvPr>
          <p:cNvSpPr>
            <a:spLocks noGrp="1"/>
          </p:cNvSpPr>
          <p:nvPr>
            <p:ph type="title"/>
          </p:nvPr>
        </p:nvSpPr>
        <p:spPr/>
        <p:txBody>
          <a:bodyPr/>
          <a:lstStyle/>
          <a:p>
            <a:r>
              <a:rPr lang="en-US"/>
              <a:t>How do I earn my IB Diploma?</a:t>
            </a:r>
          </a:p>
        </p:txBody>
      </p:sp>
      <p:sp>
        <p:nvSpPr>
          <p:cNvPr id="3" name="Content Placeholder 2">
            <a:extLst>
              <a:ext uri="{FF2B5EF4-FFF2-40B4-BE49-F238E27FC236}">
                <a16:creationId xmlns:a16="http://schemas.microsoft.com/office/drawing/2014/main" id="{F3C16B35-9F46-424E-ABE0-84133B6B7075}"/>
              </a:ext>
            </a:extLst>
          </p:cNvPr>
          <p:cNvSpPr>
            <a:spLocks noGrp="1"/>
          </p:cNvSpPr>
          <p:nvPr>
            <p:ph idx="1"/>
          </p:nvPr>
        </p:nvSpPr>
        <p:spPr/>
        <p:txBody>
          <a:bodyPr/>
          <a:lstStyle/>
          <a:p>
            <a:r>
              <a:rPr lang="en-US"/>
              <a:t>Each course is out of 7 points (determined by IB exams)</a:t>
            </a:r>
          </a:p>
          <a:p>
            <a:pPr lvl="1"/>
            <a:r>
              <a:rPr lang="en-US">
                <a:highlight>
                  <a:srgbClr val="FFFF00"/>
                </a:highlight>
              </a:rPr>
              <a:t>earn 12 points in HL Courses</a:t>
            </a:r>
          </a:p>
          <a:p>
            <a:pPr lvl="1"/>
            <a:r>
              <a:rPr lang="en-US"/>
              <a:t>earn 9 points in SL Courses</a:t>
            </a:r>
          </a:p>
          <a:p>
            <a:pPr lvl="1"/>
            <a:r>
              <a:rPr lang="en-US"/>
              <a:t>earn 24 points overall</a:t>
            </a:r>
          </a:p>
          <a:p>
            <a:r>
              <a:rPr lang="en-US"/>
              <a:t>Complete CAS (learning outcomes and project)</a:t>
            </a:r>
          </a:p>
          <a:p>
            <a:r>
              <a:rPr lang="en-US"/>
              <a:t>Complete Extended Essay</a:t>
            </a:r>
          </a:p>
          <a:p>
            <a:pPr marL="0" indent="0">
              <a:buNone/>
            </a:pPr>
            <a:endParaRPr lang="en-US"/>
          </a:p>
          <a:p>
            <a:endParaRPr lang="en-US"/>
          </a:p>
        </p:txBody>
      </p:sp>
    </p:spTree>
    <p:extLst>
      <p:ext uri="{BB962C8B-B14F-4D97-AF65-F5344CB8AC3E}">
        <p14:creationId xmlns:p14="http://schemas.microsoft.com/office/powerpoint/2010/main" val="60076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FD54-AA07-46C3-8626-55CA22B55B6A}"/>
              </a:ext>
            </a:extLst>
          </p:cNvPr>
          <p:cNvSpPr>
            <a:spLocks noGrp="1"/>
          </p:cNvSpPr>
          <p:nvPr>
            <p:ph type="title"/>
          </p:nvPr>
        </p:nvSpPr>
        <p:spPr/>
        <p:txBody>
          <a:bodyPr>
            <a:normAutofit fontScale="90000"/>
          </a:bodyPr>
          <a:lstStyle/>
          <a:p>
            <a:r>
              <a:rPr lang="en-US"/>
              <a:t>Give out the course request form or put on screen</a:t>
            </a:r>
          </a:p>
        </p:txBody>
      </p:sp>
      <p:sp>
        <p:nvSpPr>
          <p:cNvPr id="3" name="Content Placeholder 2">
            <a:extLst>
              <a:ext uri="{FF2B5EF4-FFF2-40B4-BE49-F238E27FC236}">
                <a16:creationId xmlns:a16="http://schemas.microsoft.com/office/drawing/2014/main" id="{F269E586-603B-45D0-A7A2-E5FD3DB85235}"/>
              </a:ext>
            </a:extLst>
          </p:cNvPr>
          <p:cNvSpPr>
            <a:spLocks noGrp="1"/>
          </p:cNvSpPr>
          <p:nvPr>
            <p:ph idx="1"/>
          </p:nvPr>
        </p:nvSpPr>
        <p:spPr/>
        <p:txBody>
          <a:bodyPr/>
          <a:lstStyle/>
          <a:p>
            <a:r>
              <a:rPr lang="en-US"/>
              <a:t>Let them know they get 2 diploma support classes</a:t>
            </a:r>
          </a:p>
        </p:txBody>
      </p:sp>
    </p:spTree>
    <p:extLst>
      <p:ext uri="{BB962C8B-B14F-4D97-AF65-F5344CB8AC3E}">
        <p14:creationId xmlns:p14="http://schemas.microsoft.com/office/powerpoint/2010/main" val="298892608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B8006909030B418DD3B0E88ED1DD1E" ma:contentTypeVersion="17" ma:contentTypeDescription="Create a new document." ma:contentTypeScope="" ma:versionID="05558e97c2ff3ca114c4a294704dcdbe">
  <xsd:schema xmlns:xsd="http://www.w3.org/2001/XMLSchema" xmlns:xs="http://www.w3.org/2001/XMLSchema" xmlns:p="http://schemas.microsoft.com/office/2006/metadata/properties" xmlns:ns3="00dc1a83-2263-427f-a4af-1a242a4d0248" xmlns:ns4="92c4eef3-446f-4ea4-a774-c0f381ddc59d" targetNamespace="http://schemas.microsoft.com/office/2006/metadata/properties" ma:root="true" ma:fieldsID="e42871f5f4c103f592538e4ba9ef1cdc" ns3:_="" ns4:_="">
    <xsd:import namespace="00dc1a83-2263-427f-a4af-1a242a4d0248"/>
    <xsd:import namespace="92c4eef3-446f-4ea4-a774-c0f381ddc59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c1a83-2263-427f-a4af-1a242a4d02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c4eef3-446f-4ea4-a774-c0f381ddc59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0dc1a83-2263-427f-a4af-1a242a4d0248" xsi:nil="true"/>
  </documentManagement>
</p:properties>
</file>

<file path=customXml/itemProps1.xml><?xml version="1.0" encoding="utf-8"?>
<ds:datastoreItem xmlns:ds="http://schemas.openxmlformats.org/officeDocument/2006/customXml" ds:itemID="{8FF1524B-8168-44C3-B68C-0C6B50822ED0}">
  <ds:schemaRefs>
    <ds:schemaRef ds:uri="http://schemas.microsoft.com/sharepoint/v3/contenttype/forms"/>
  </ds:schemaRefs>
</ds:datastoreItem>
</file>

<file path=customXml/itemProps2.xml><?xml version="1.0" encoding="utf-8"?>
<ds:datastoreItem xmlns:ds="http://schemas.openxmlformats.org/officeDocument/2006/customXml" ds:itemID="{1E88111D-AC14-497F-AA7E-C7A0D408A5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dc1a83-2263-427f-a4af-1a242a4d0248"/>
    <ds:schemaRef ds:uri="92c4eef3-446f-4ea4-a774-c0f381ddc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B50F23-37BF-4A96-95B9-ACC2FDE247D9}">
  <ds:schemaRefs>
    <ds:schemaRef ds:uri="http://purl.org/dc/elements/1.1/"/>
    <ds:schemaRef ds:uri="http://schemas.microsoft.com/office/2006/metadata/properties"/>
    <ds:schemaRef ds:uri="92c4eef3-446f-4ea4-a774-c0f381ddc59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00dc1a83-2263-427f-a4af-1a242a4d024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2243</Words>
  <Application>Microsoft Office PowerPoint</Application>
  <PresentationFormat>Widescreen</PresentationFormat>
  <Paragraphs>435</Paragraphs>
  <Slides>53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Courier New</vt:lpstr>
      <vt:lpstr>Garamond</vt:lpstr>
      <vt:lpstr>Optima</vt:lpstr>
      <vt:lpstr>Times New Roman</vt:lpstr>
      <vt:lpstr>Organic</vt:lpstr>
      <vt:lpstr> Sophomore SL/HL Seminar 2023</vt:lpstr>
      <vt:lpstr>Benefits of being an IB graduate</vt:lpstr>
      <vt:lpstr>  The Diploma Years  Prepares you for…</vt:lpstr>
      <vt:lpstr>College Data from the Florida Association of IB Schools:   Preliminary results of an ongoing initial survey of over 2,000 IB students in the state of Florida shows IB student acceptance rates continue to outpace the overall acceptance rates</vt:lpstr>
      <vt:lpstr>IB Courses ARE College Courses</vt:lpstr>
      <vt:lpstr>What does SL and HL mean?  </vt:lpstr>
      <vt:lpstr>How many HL and SL classes do I take?</vt:lpstr>
      <vt:lpstr>How do I earn my IB Diploma?</vt:lpstr>
      <vt:lpstr>Give out the course request form or put on screen</vt:lpstr>
      <vt:lpstr>What do we call   assessments  or exams in IB?</vt:lpstr>
      <vt:lpstr>PowerPoint Presentation</vt:lpstr>
      <vt:lpstr>PowerPoint Presentation</vt:lpstr>
      <vt:lpstr>IB Language A: Literature Scoring Breakdown Standard Level</vt:lpstr>
      <vt:lpstr>IB Language A: Literature Scoring Breakdown Higher Level</vt:lpstr>
      <vt:lpstr>Group 2: Language B  (HL vs SL)</vt:lpstr>
      <vt:lpstr>Seal of Biliteracy</vt:lpstr>
      <vt:lpstr> Language B (HL vs SL) - Assessment Component Weighting 5 themes (Identities, Experiences, Human Ingenuity, Social Organization and Sharing the planet)  </vt:lpstr>
      <vt:lpstr> Language B (HL vs SL) - Assessment component Weighting 5 themes (Identities, Experiences, Human ingenuity, Social organization and Sharing the planet)  </vt:lpstr>
      <vt:lpstr>Language B Curriculum Considerations</vt:lpstr>
      <vt:lpstr>PowerPoint Presentation</vt:lpstr>
      <vt:lpstr>SL History (Only One Year) </vt:lpstr>
      <vt:lpstr>HL History </vt:lpstr>
      <vt:lpstr>Senior Level      One Year  IB Courses following  completion of SL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Mathematics Applications &amp; Interpretations</vt:lpstr>
      <vt:lpstr>PowerPoint Presentation</vt:lpstr>
      <vt:lpstr>PowerPoint Presentation</vt:lpstr>
      <vt:lpstr>PowerPoint Presentation</vt:lpstr>
      <vt:lpstr>PowerPoint Presentation</vt:lpstr>
      <vt:lpstr>PowerPoint Presentation</vt:lpstr>
      <vt:lpstr>IB Psychology</vt:lpstr>
      <vt:lpstr>IB Psychology-Junior Year  AP Psychology – At a glance</vt:lpstr>
      <vt:lpstr>IB Psychology-Senior year</vt:lpstr>
      <vt:lpstr>IB Psychology Assessments</vt:lpstr>
      <vt:lpstr>IB Film</vt:lpstr>
      <vt:lpstr>IB Film Festival</vt:lpstr>
      <vt:lpstr>IB Sports Exercise Science</vt:lpstr>
      <vt:lpstr>Everyone needs to take a group 6!</vt:lpstr>
      <vt:lpstr>1 year courses vs. 2 year courses</vt:lpstr>
      <vt:lpstr>The DP Core Theory of Knowledge Extended Essay CAS </vt:lpstr>
      <vt:lpstr>Theory of Knowledge</vt:lpstr>
      <vt:lpstr>The 8 Areas of Knowledge How we divide up and label the knowledge we possess:</vt:lpstr>
      <vt:lpstr>The  Extended Essay</vt:lpstr>
      <vt:lpstr>CAS Creativity, Activity, Service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Sophomore SL/HL Seminar 2023</dc:title>
  <dc:creator>Striblen Evette</dc:creator>
  <cp:lastModifiedBy>Striblen Evette</cp:lastModifiedBy>
  <cp:revision>1</cp:revision>
  <dcterms:created xsi:type="dcterms:W3CDTF">2023-12-20T13:36:22Z</dcterms:created>
  <dcterms:modified xsi:type="dcterms:W3CDTF">2023-12-20T13:37:12Z</dcterms:modified>
</cp:coreProperties>
</file>